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38" r:id="rId4"/>
  </p:sldMasterIdLst>
  <p:notesMasterIdLst>
    <p:notesMasterId r:id="rId22"/>
  </p:notesMasterIdLst>
  <p:handoutMasterIdLst>
    <p:handoutMasterId r:id="rId23"/>
  </p:handoutMasterIdLst>
  <p:sldIdLst>
    <p:sldId id="290" r:id="rId5"/>
    <p:sldId id="291" r:id="rId6"/>
    <p:sldId id="273" r:id="rId7"/>
    <p:sldId id="297" r:id="rId8"/>
    <p:sldId id="292" r:id="rId9"/>
    <p:sldId id="296" r:id="rId10"/>
    <p:sldId id="278" r:id="rId11"/>
    <p:sldId id="299" r:id="rId12"/>
    <p:sldId id="258" r:id="rId13"/>
    <p:sldId id="268" r:id="rId14"/>
    <p:sldId id="302" r:id="rId15"/>
    <p:sldId id="303" r:id="rId16"/>
    <p:sldId id="298" r:id="rId17"/>
    <p:sldId id="280" r:id="rId18"/>
    <p:sldId id="293" r:id="rId19"/>
    <p:sldId id="294" r:id="rId20"/>
    <p:sldId id="289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5602" autoAdjust="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2-02T16:53:10.170" idx="1">
    <p:pos x="7549" y="209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r>
            <a:rPr lang="ru-RU" sz="2100" b="1" dirty="0">
              <a:solidFill>
                <a:schemeClr val="accent1">
                  <a:lumMod val="75000"/>
                </a:schemeClr>
              </a:solidFill>
            </a:rPr>
            <a:t>Часть</a:t>
          </a:r>
          <a:r>
            <a:rPr lang="en-US" sz="2100" b="1" dirty="0">
              <a:solidFill>
                <a:schemeClr val="accent1">
                  <a:lumMod val="75000"/>
                </a:schemeClr>
              </a:solidFill>
            </a:rPr>
            <a:t> 1</a:t>
          </a:r>
          <a:r>
            <a:rPr lang="ru-RU" sz="2100" b="1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100" b="1" dirty="0">
            <a:solidFill>
              <a:schemeClr val="accent1">
                <a:lumMod val="75000"/>
              </a:schemeClr>
            </a:solidFill>
          </a:endParaRPr>
        </a:p>
        <a:p>
          <a:r>
            <a:rPr lang="ru-RU" sz="1800" dirty="0">
              <a:solidFill>
                <a:schemeClr val="bg2">
                  <a:lumMod val="50000"/>
                </a:schemeClr>
              </a:solidFill>
            </a:rPr>
            <a:t>Понимание термина «</a:t>
          </a:r>
          <a:r>
            <a:rPr lang="ru-RU" sz="1800" dirty="0" err="1">
              <a:solidFill>
                <a:schemeClr val="bg2">
                  <a:lumMod val="50000"/>
                </a:schemeClr>
              </a:solidFill>
            </a:rPr>
            <a:t>логирование</a:t>
          </a:r>
          <a:r>
            <a:rPr lang="ru-RU" sz="1800" dirty="0">
              <a:solidFill>
                <a:schemeClr val="bg2">
                  <a:lumMod val="50000"/>
                </a:schemeClr>
              </a:solidFill>
            </a:rPr>
            <a:t>», основные принципы</a:t>
          </a:r>
          <a:endParaRPr lang="en-US" sz="1800" dirty="0">
            <a:solidFill>
              <a:schemeClr val="bg2">
                <a:lumMod val="50000"/>
              </a:schemeClr>
            </a:solidFill>
          </a:endParaRP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2.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solidFill>
                <a:schemeClr val="bg2">
                  <a:lumMod val="50000"/>
                </a:schemeClr>
              </a:solidFill>
            </a:rPr>
            <a:t>Базовая информация о </a:t>
          </a:r>
          <a:r>
            <a:rPr lang="en-US" sz="1800" kern="1200" dirty="0" err="1">
              <a:solidFill>
                <a:schemeClr val="bg2">
                  <a:lumMod val="50000"/>
                </a:schemeClr>
              </a:solidFill>
            </a:rPr>
            <a:t>Serilog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endParaRPr lang="en-US"/>
        </a:p>
      </dgm:t>
    </dgm:pt>
    <dgm:pt modelId="{22625139-F93A-4F3F-A7AA-4923A01AEDF3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3.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ELK Stack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endParaRPr lang="en-US"/>
        </a:p>
      </dgm:t>
    </dgm:pt>
    <dgm:pt modelId="{140952D0-0E1D-4F48-9F16-53581487CFA0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4.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solidFill>
                <a:schemeClr val="bg2">
                  <a:lumMod val="50000"/>
                </a:schemeClr>
              </a:solidFill>
            </a:rPr>
            <a:t>Разбор </a:t>
          </a:r>
          <a:r>
            <a:rPr lang="ru-RU" sz="1800" kern="1200" dirty="0" err="1">
              <a:solidFill>
                <a:schemeClr val="bg2">
                  <a:lumMod val="50000"/>
                </a:schemeClr>
              </a:solidFill>
            </a:rPr>
            <a:t>демо</a:t>
          </a:r>
          <a:r>
            <a:rPr lang="ru-RU" sz="1800" kern="1200" dirty="0">
              <a:solidFill>
                <a:schemeClr val="bg2">
                  <a:lumMod val="50000"/>
                </a:schemeClr>
              </a:solidFill>
            </a:rPr>
            <a:t>-решения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endParaRPr lang="en-US"/>
        </a:p>
      </dgm:t>
    </dgm:pt>
    <dgm:pt modelId="{C2F8C7F7-44C4-414A-BCCD-56E91DD0A77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5.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solidFill>
                <a:schemeClr val="bg2">
                  <a:lumMod val="50000"/>
                </a:schemeClr>
              </a:solidFill>
            </a:rPr>
            <a:t>Сессия вопросов и ответов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 phldrT="5" phldr="0"/>
      <dgm:spPr/>
      <dgm:t>
        <a:bodyPr/>
        <a:lstStyle/>
        <a:p>
          <a:endParaRPr lang="en-US"/>
        </a:p>
      </dgm:t>
    </dgm:pt>
    <dgm:pt modelId="{40FE0EB9-B287-43F6-ABB4-527CB1B94B4A}" type="pres">
      <dgm:prSet presAssocID="{D0F07F19-1F50-4B42-A7A0-278DF9D25BB1}" presName="diagram" presStyleCnt="0">
        <dgm:presLayoutVars>
          <dgm:dir/>
          <dgm:resizeHandles val="exact"/>
        </dgm:presLayoutVars>
      </dgm:prSet>
      <dgm:spPr/>
    </dgm:pt>
    <dgm:pt modelId="{8B70BCB8-2CA8-4281-8C3E-9646AA407DE2}" type="pres">
      <dgm:prSet presAssocID="{2EE95FC5-CD6B-4A50-9262-DC414E16C3EA}" presName="node" presStyleLbl="node1" presStyleIdx="0" presStyleCnt="5" custScaleX="115064" custLinFactNeighborX="976">
        <dgm:presLayoutVars>
          <dgm:bulletEnabled val="1"/>
        </dgm:presLayoutVars>
      </dgm:prSet>
      <dgm:spPr/>
    </dgm:pt>
    <dgm:pt modelId="{E02BC8AD-DDC2-43A7-BB43-F6F8D8BD6340}" type="pres">
      <dgm:prSet presAssocID="{C99EBBB1-E916-471C-83C9-ABE85B42AC26}" presName="sibTrans" presStyleCnt="0"/>
      <dgm:spPr/>
    </dgm:pt>
    <dgm:pt modelId="{B86E23A3-742D-4587-88CF-2D56A8442149}" type="pres">
      <dgm:prSet presAssocID="{F05611F0-8256-4954-B6CB-ED6B4F2DD397}" presName="node" presStyleLbl="node1" presStyleIdx="1" presStyleCnt="5" custScaleX="115064" custLinFactNeighborX="976">
        <dgm:presLayoutVars>
          <dgm:bulletEnabled val="1"/>
        </dgm:presLayoutVars>
      </dgm:prSet>
      <dgm:spPr/>
    </dgm:pt>
    <dgm:pt modelId="{87C885F5-93E2-4D86-AAEA-8BD12E68F9BB}" type="pres">
      <dgm:prSet presAssocID="{6BD5265A-8333-420D-BDB2-65F10B3EBD76}" presName="sibTrans" presStyleCnt="0"/>
      <dgm:spPr/>
    </dgm:pt>
    <dgm:pt modelId="{D64973A5-4E87-44F1-B369-B0D5E0C2A462}" type="pres">
      <dgm:prSet presAssocID="{22625139-F93A-4F3F-A7AA-4923A01AEDF3}" presName="node" presStyleLbl="node1" presStyleIdx="2" presStyleCnt="5" custScaleX="115064" custLinFactNeighborX="976">
        <dgm:presLayoutVars>
          <dgm:bulletEnabled val="1"/>
        </dgm:presLayoutVars>
      </dgm:prSet>
      <dgm:spPr/>
    </dgm:pt>
    <dgm:pt modelId="{A8EBA167-82EB-4D7C-98F7-2AB66BCE8A90}" type="pres">
      <dgm:prSet presAssocID="{A8E2FA08-4DD4-4654-A85D-9A99162D6201}" presName="sibTrans" presStyleCnt="0"/>
      <dgm:spPr/>
    </dgm:pt>
    <dgm:pt modelId="{18405FE4-7B27-4C69-B6FE-12C8B84249EF}" type="pres">
      <dgm:prSet presAssocID="{140952D0-0E1D-4F48-9F16-53581487CFA0}" presName="node" presStyleLbl="node1" presStyleIdx="3" presStyleCnt="5" custScaleX="115064" custLinFactNeighborX="976">
        <dgm:presLayoutVars>
          <dgm:bulletEnabled val="1"/>
        </dgm:presLayoutVars>
      </dgm:prSet>
      <dgm:spPr/>
    </dgm:pt>
    <dgm:pt modelId="{4F5C547E-E40F-424A-82FA-BB8EDB1515B0}" type="pres">
      <dgm:prSet presAssocID="{2804F27C-9BA9-4D07-AB02-74BE7DFA2C0E}" presName="sibTrans" presStyleCnt="0"/>
      <dgm:spPr/>
    </dgm:pt>
    <dgm:pt modelId="{435C0E89-FD70-4DD9-A771-832DBFC9ACBC}" type="pres">
      <dgm:prSet presAssocID="{C2F8C7F7-44C4-414A-BCCD-56E91DD0A777}" presName="node" presStyleLbl="node1" presStyleIdx="4" presStyleCnt="5" custScaleX="115064" custLinFactNeighborX="976">
        <dgm:presLayoutVars>
          <dgm:bulletEnabled val="1"/>
        </dgm:presLayoutVars>
      </dgm:prSet>
      <dgm:spPr/>
    </dgm:pt>
  </dgm:ptLst>
  <dgm:cxnLst>
    <dgm:cxn modelId="{C3C9D92A-4F8E-4228-8DF6-5BC8FFC105E0}" type="presOf" srcId="{2EE95FC5-CD6B-4A50-9262-DC414E16C3EA}" destId="{8B70BCB8-2CA8-4281-8C3E-9646AA407DE2}" srcOrd="0" destOrd="0" presId="urn:microsoft.com/office/officeart/2005/8/layout/default"/>
    <dgm:cxn modelId="{E9B19438-D9F1-42E9-B97B-ECEA234AED50}" type="presOf" srcId="{F05611F0-8256-4954-B6CB-ED6B4F2DD397}" destId="{B86E23A3-742D-4587-88CF-2D56A8442149}" srcOrd="0" destOrd="0" presId="urn:microsoft.com/office/officeart/2005/8/layout/default"/>
    <dgm:cxn modelId="{D6CBE33F-90E3-4C8D-B80F-821ED7205D90}" type="presOf" srcId="{140952D0-0E1D-4F48-9F16-53581487CFA0}" destId="{18405FE4-7B27-4C69-B6FE-12C8B84249EF}" srcOrd="0" destOrd="0" presId="urn:microsoft.com/office/officeart/2005/8/layout/default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6F765DD9-BF93-49A8-A6EA-AB13464D24B0}" type="presOf" srcId="{C2F8C7F7-44C4-414A-BCCD-56E91DD0A777}" destId="{435C0E89-FD70-4DD9-A771-832DBFC9ACBC}" srcOrd="0" destOrd="0" presId="urn:microsoft.com/office/officeart/2005/8/layout/default"/>
    <dgm:cxn modelId="{6D195AE4-39B4-45CF-9D82-CF1593D393F6}" type="presOf" srcId="{22625139-F93A-4F3F-A7AA-4923A01AEDF3}" destId="{D64973A5-4E87-44F1-B369-B0D5E0C2A462}" srcOrd="0" destOrd="0" presId="urn:microsoft.com/office/officeart/2005/8/layout/default"/>
    <dgm:cxn modelId="{38B196E4-A718-4E5E-8B33-DFB2B77FDE42}" type="presOf" srcId="{D0F07F19-1F50-4B42-A7A0-278DF9D25BB1}" destId="{40FE0EB9-B287-43F6-ABB4-527CB1B94B4A}" srcOrd="0" destOrd="0" presId="urn:microsoft.com/office/officeart/2005/8/layout/default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D17F6962-6CF2-4448-8F2E-27A7CB5CAB16}" type="presParOf" srcId="{40FE0EB9-B287-43F6-ABB4-527CB1B94B4A}" destId="{8B70BCB8-2CA8-4281-8C3E-9646AA407DE2}" srcOrd="0" destOrd="0" presId="urn:microsoft.com/office/officeart/2005/8/layout/default"/>
    <dgm:cxn modelId="{6873F57A-5B91-48FC-9B1A-61BEA27CBE90}" type="presParOf" srcId="{40FE0EB9-B287-43F6-ABB4-527CB1B94B4A}" destId="{E02BC8AD-DDC2-43A7-BB43-F6F8D8BD6340}" srcOrd="1" destOrd="0" presId="urn:microsoft.com/office/officeart/2005/8/layout/default"/>
    <dgm:cxn modelId="{FC4588CA-0BEE-4DE6-9726-93F413184C3C}" type="presParOf" srcId="{40FE0EB9-B287-43F6-ABB4-527CB1B94B4A}" destId="{B86E23A3-742D-4587-88CF-2D56A8442149}" srcOrd="2" destOrd="0" presId="urn:microsoft.com/office/officeart/2005/8/layout/default"/>
    <dgm:cxn modelId="{4178A0A8-8F80-4691-AE60-A912EF83DE0A}" type="presParOf" srcId="{40FE0EB9-B287-43F6-ABB4-527CB1B94B4A}" destId="{87C885F5-93E2-4D86-AAEA-8BD12E68F9BB}" srcOrd="3" destOrd="0" presId="urn:microsoft.com/office/officeart/2005/8/layout/default"/>
    <dgm:cxn modelId="{48A25CA2-D3C2-4FFF-9454-ED9B5A503F99}" type="presParOf" srcId="{40FE0EB9-B287-43F6-ABB4-527CB1B94B4A}" destId="{D64973A5-4E87-44F1-B369-B0D5E0C2A462}" srcOrd="4" destOrd="0" presId="urn:microsoft.com/office/officeart/2005/8/layout/default"/>
    <dgm:cxn modelId="{CC1DEFB1-6415-405C-B19F-8F58824BC103}" type="presParOf" srcId="{40FE0EB9-B287-43F6-ABB4-527CB1B94B4A}" destId="{A8EBA167-82EB-4D7C-98F7-2AB66BCE8A90}" srcOrd="5" destOrd="0" presId="urn:microsoft.com/office/officeart/2005/8/layout/default"/>
    <dgm:cxn modelId="{EF92A80F-281E-414F-A2E2-B426E7254CC3}" type="presParOf" srcId="{40FE0EB9-B287-43F6-ABB4-527CB1B94B4A}" destId="{18405FE4-7B27-4C69-B6FE-12C8B84249EF}" srcOrd="6" destOrd="0" presId="urn:microsoft.com/office/officeart/2005/8/layout/default"/>
    <dgm:cxn modelId="{92AFC3EA-4297-4063-94E0-C5A1BE863E54}" type="presParOf" srcId="{40FE0EB9-B287-43F6-ABB4-527CB1B94B4A}" destId="{4F5C547E-E40F-424A-82FA-BB8EDB1515B0}" srcOrd="7" destOrd="0" presId="urn:microsoft.com/office/officeart/2005/8/layout/default"/>
    <dgm:cxn modelId="{CBB0F55F-5C58-443F-989A-EC667A9C4731}" type="presParOf" srcId="{40FE0EB9-B287-43F6-ABB4-527CB1B94B4A}" destId="{435C0E89-FD70-4DD9-A771-832DBFC9ACB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2373DC-11B1-4708-92E2-E1B8EB8D76D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5_2" csCatId="accent5" phldr="1"/>
      <dgm:spPr/>
    </dgm:pt>
    <dgm:pt modelId="{7084B800-7E1D-4DA6-89C0-37EA52DDBCB8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ru-RU" sz="2100" dirty="0">
              <a:solidFill>
                <a:schemeClr val="bg2">
                  <a:lumMod val="50000"/>
                </a:schemeClr>
              </a:solidFill>
            </a:rPr>
            <a:t>Исправление багов </a:t>
          </a:r>
        </a:p>
      </dgm:t>
    </dgm:pt>
    <dgm:pt modelId="{E459F664-A62C-4466-90D1-14D94F7456F9}" type="parTrans" cxnId="{D7BBB8C6-B60F-4050-B5C1-3F3A86AF4294}">
      <dgm:prSet/>
      <dgm:spPr/>
      <dgm:t>
        <a:bodyPr/>
        <a:lstStyle/>
        <a:p>
          <a:endParaRPr lang="ru-RU"/>
        </a:p>
      </dgm:t>
    </dgm:pt>
    <dgm:pt modelId="{29667D30-8073-4626-A65C-0442C9DA4455}" type="sibTrans" cxnId="{D7BBB8C6-B60F-4050-B5C1-3F3A86AF4294}">
      <dgm:prSet/>
      <dgm:spPr/>
      <dgm:t>
        <a:bodyPr/>
        <a:lstStyle/>
        <a:p>
          <a:endParaRPr lang="ru-RU"/>
        </a:p>
      </dgm:t>
    </dgm:pt>
    <dgm:pt modelId="{4786322A-3DB1-4B13-A039-9C2B4BD33902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ru-RU" sz="2100" kern="1200" dirty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Понимание приложения</a:t>
          </a:r>
        </a:p>
      </dgm:t>
    </dgm:pt>
    <dgm:pt modelId="{4F3F2426-EA56-4F79-A02F-DE7A210D680D}" type="parTrans" cxnId="{07D1F65C-7C41-4EB6-A133-CA7F29791640}">
      <dgm:prSet/>
      <dgm:spPr/>
      <dgm:t>
        <a:bodyPr/>
        <a:lstStyle/>
        <a:p>
          <a:endParaRPr lang="ru-RU"/>
        </a:p>
      </dgm:t>
    </dgm:pt>
    <dgm:pt modelId="{7D0A801E-90E9-4D73-A31E-D58F04D3BBF2}" type="sibTrans" cxnId="{07D1F65C-7C41-4EB6-A133-CA7F29791640}">
      <dgm:prSet/>
      <dgm:spPr/>
      <dgm:t>
        <a:bodyPr/>
        <a:lstStyle/>
        <a:p>
          <a:endParaRPr lang="ru-RU"/>
        </a:p>
      </dgm:t>
    </dgm:pt>
    <dgm:pt modelId="{5A259F57-B5C4-40C5-939D-A7C21B16FB47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ru-RU" sz="2100" kern="1200" dirty="0" err="1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Приоритизация</a:t>
          </a:r>
          <a:r>
            <a:rPr lang="ru-RU" sz="2100" kern="1200" dirty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 этапов разработки </a:t>
          </a:r>
        </a:p>
      </dgm:t>
    </dgm:pt>
    <dgm:pt modelId="{E359194E-724D-4C60-BA35-9B441D11C55E}" type="parTrans" cxnId="{7865863E-1BC2-47AE-BBFB-F40F27A905AE}">
      <dgm:prSet/>
      <dgm:spPr/>
      <dgm:t>
        <a:bodyPr/>
        <a:lstStyle/>
        <a:p>
          <a:endParaRPr lang="ru-RU"/>
        </a:p>
      </dgm:t>
    </dgm:pt>
    <dgm:pt modelId="{57311651-50BE-4613-AB4F-1C634C257620}" type="sibTrans" cxnId="{7865863E-1BC2-47AE-BBFB-F40F27A905AE}">
      <dgm:prSet/>
      <dgm:spPr/>
      <dgm:t>
        <a:bodyPr/>
        <a:lstStyle/>
        <a:p>
          <a:endParaRPr lang="ru-RU"/>
        </a:p>
      </dgm:t>
    </dgm:pt>
    <dgm:pt modelId="{BEBE168A-5E85-43CC-B9BA-D1974F9A5753}" type="pres">
      <dgm:prSet presAssocID="{592373DC-11B1-4708-92E2-E1B8EB8D76D8}" presName="root" presStyleCnt="0">
        <dgm:presLayoutVars>
          <dgm:dir/>
          <dgm:resizeHandles val="exact"/>
        </dgm:presLayoutVars>
      </dgm:prSet>
      <dgm:spPr/>
    </dgm:pt>
    <dgm:pt modelId="{6F7D1589-E38C-4EEF-8940-633D1FA307AE}" type="pres">
      <dgm:prSet presAssocID="{7084B800-7E1D-4DA6-89C0-37EA52DDBCB8}" presName="compNode" presStyleCnt="0"/>
      <dgm:spPr/>
    </dgm:pt>
    <dgm:pt modelId="{5055791F-FD8B-4C95-BE9E-DCA1684759AE}" type="pres">
      <dgm:prSet presAssocID="{7084B800-7E1D-4DA6-89C0-37EA52DDBCB8}" presName="bgRect" presStyleLbl="bgShp" presStyleIdx="0" presStyleCnt="3" custLinFactNeighborY="338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A2A1665-F91D-4C16-A420-BA5DD166AEE3}" type="pres">
      <dgm:prSet presAssocID="{7084B800-7E1D-4DA6-89C0-37EA52DDBCB8}" presName="iconRect" presStyleLbl="node1" presStyleIdx="0" presStyleCnt="3" custScaleY="78149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</dgm:pt>
    <dgm:pt modelId="{2BD51AD2-3E0A-4639-9A99-2EB58CCE5B59}" type="pres">
      <dgm:prSet presAssocID="{7084B800-7E1D-4DA6-89C0-37EA52DDBCB8}" presName="spaceRect" presStyleCnt="0"/>
      <dgm:spPr/>
    </dgm:pt>
    <dgm:pt modelId="{C777032A-9475-4396-9274-DE9A78A74CC0}" type="pres">
      <dgm:prSet presAssocID="{7084B800-7E1D-4DA6-89C0-37EA52DDBCB8}" presName="parTx" presStyleLbl="revTx" presStyleIdx="0" presStyleCnt="3" custLinFactNeighborX="-5805">
        <dgm:presLayoutVars>
          <dgm:chMax val="0"/>
          <dgm:chPref val="0"/>
        </dgm:presLayoutVars>
      </dgm:prSet>
      <dgm:spPr/>
    </dgm:pt>
    <dgm:pt modelId="{E8F86784-F939-4DC2-B805-3A2239B0770F}" type="pres">
      <dgm:prSet presAssocID="{29667D30-8073-4626-A65C-0442C9DA4455}" presName="sibTrans" presStyleCnt="0"/>
      <dgm:spPr/>
    </dgm:pt>
    <dgm:pt modelId="{B1715078-3176-4DF1-A2E4-CA69BD0DE3DE}" type="pres">
      <dgm:prSet presAssocID="{4786322A-3DB1-4B13-A039-9C2B4BD33902}" presName="compNode" presStyleCnt="0"/>
      <dgm:spPr/>
    </dgm:pt>
    <dgm:pt modelId="{7CF4F8AE-2437-4954-B698-495A078F9E64}" type="pres">
      <dgm:prSet presAssocID="{4786322A-3DB1-4B13-A039-9C2B4BD33902}" presName="bgRect" presStyleLbl="bgShp" presStyleIdx="1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21B0D94-DDA9-4A26-A4C1-0608CDA16D85}" type="pres">
      <dgm:prSet presAssocID="{4786322A-3DB1-4B13-A039-9C2B4BD33902}" presName="iconRect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</dgm:pt>
    <dgm:pt modelId="{6B38183A-C137-4797-A6AA-5032FB424C80}" type="pres">
      <dgm:prSet presAssocID="{4786322A-3DB1-4B13-A039-9C2B4BD33902}" presName="spaceRect" presStyleCnt="0"/>
      <dgm:spPr/>
    </dgm:pt>
    <dgm:pt modelId="{8988E990-E700-4C93-BC55-7BF7864AEFFE}" type="pres">
      <dgm:prSet presAssocID="{4786322A-3DB1-4B13-A039-9C2B4BD33902}" presName="parTx" presStyleLbl="revTx" presStyleIdx="1" presStyleCnt="3" custLinFactNeighborX="-5805">
        <dgm:presLayoutVars>
          <dgm:chMax val="0"/>
          <dgm:chPref val="0"/>
        </dgm:presLayoutVars>
      </dgm:prSet>
      <dgm:spPr/>
    </dgm:pt>
    <dgm:pt modelId="{3E0BA4B3-4753-4805-92FA-4429EA7CC897}" type="pres">
      <dgm:prSet presAssocID="{7D0A801E-90E9-4D73-A31E-D58F04D3BBF2}" presName="sibTrans" presStyleCnt="0"/>
      <dgm:spPr/>
    </dgm:pt>
    <dgm:pt modelId="{8AC38D62-D40A-4C03-90E4-2F61E807B6F4}" type="pres">
      <dgm:prSet presAssocID="{5A259F57-B5C4-40C5-939D-A7C21B16FB47}" presName="compNode" presStyleCnt="0"/>
      <dgm:spPr/>
    </dgm:pt>
    <dgm:pt modelId="{362B79DA-BFF8-4895-8DC9-BC10460633E8}" type="pres">
      <dgm:prSet presAssocID="{5A259F57-B5C4-40C5-939D-A7C21B16FB47}" presName="bgRect" presStyleLbl="bgShp" presStyleIdx="2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A71047BA-937F-4A10-B7D6-5EC59061C5B1}" type="pres">
      <dgm:prSet presAssocID="{5A259F57-B5C4-40C5-939D-A7C21B16FB47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B9852C8-8257-43A9-A364-D7E0EB36D00C}" type="pres">
      <dgm:prSet presAssocID="{5A259F57-B5C4-40C5-939D-A7C21B16FB47}" presName="spaceRect" presStyleCnt="0"/>
      <dgm:spPr/>
    </dgm:pt>
    <dgm:pt modelId="{11601319-DCBD-4A85-BAD2-A1583DEC0D33}" type="pres">
      <dgm:prSet presAssocID="{5A259F57-B5C4-40C5-939D-A7C21B16FB47}" presName="parTx" presStyleLbl="revTx" presStyleIdx="2" presStyleCnt="3" custLinFactNeighborX="-5805">
        <dgm:presLayoutVars>
          <dgm:chMax val="0"/>
          <dgm:chPref val="0"/>
        </dgm:presLayoutVars>
      </dgm:prSet>
      <dgm:spPr/>
    </dgm:pt>
  </dgm:ptLst>
  <dgm:cxnLst>
    <dgm:cxn modelId="{F2303A0F-C26C-A347-822C-DA097F252A6B}" type="presOf" srcId="{5A259F57-B5C4-40C5-939D-A7C21B16FB47}" destId="{11601319-DCBD-4A85-BAD2-A1583DEC0D33}" srcOrd="0" destOrd="0" presId="urn:microsoft.com/office/officeart/2018/2/layout/IconVerticalSolidList"/>
    <dgm:cxn modelId="{63841A12-C18B-1141-BB66-67F94352C339}" type="presOf" srcId="{7084B800-7E1D-4DA6-89C0-37EA52DDBCB8}" destId="{C777032A-9475-4396-9274-DE9A78A74CC0}" srcOrd="0" destOrd="0" presId="urn:microsoft.com/office/officeart/2018/2/layout/IconVerticalSolidList"/>
    <dgm:cxn modelId="{7865863E-1BC2-47AE-BBFB-F40F27A905AE}" srcId="{592373DC-11B1-4708-92E2-E1B8EB8D76D8}" destId="{5A259F57-B5C4-40C5-939D-A7C21B16FB47}" srcOrd="2" destOrd="0" parTransId="{E359194E-724D-4C60-BA35-9B441D11C55E}" sibTransId="{57311651-50BE-4613-AB4F-1C634C257620}"/>
    <dgm:cxn modelId="{07D1F65C-7C41-4EB6-A133-CA7F29791640}" srcId="{592373DC-11B1-4708-92E2-E1B8EB8D76D8}" destId="{4786322A-3DB1-4B13-A039-9C2B4BD33902}" srcOrd="1" destOrd="0" parTransId="{4F3F2426-EA56-4F79-A02F-DE7A210D680D}" sibTransId="{7D0A801E-90E9-4D73-A31E-D58F04D3BBF2}"/>
    <dgm:cxn modelId="{9B527D63-3134-1743-961D-BB943F9BC328}" type="presOf" srcId="{4786322A-3DB1-4B13-A039-9C2B4BD33902}" destId="{8988E990-E700-4C93-BC55-7BF7864AEFFE}" srcOrd="0" destOrd="0" presId="urn:microsoft.com/office/officeart/2018/2/layout/IconVerticalSolidList"/>
    <dgm:cxn modelId="{99FCC3A2-7D1A-B343-BC04-AA140FF8D6F7}" type="presOf" srcId="{592373DC-11B1-4708-92E2-E1B8EB8D76D8}" destId="{BEBE168A-5E85-43CC-B9BA-D1974F9A5753}" srcOrd="0" destOrd="0" presId="urn:microsoft.com/office/officeart/2018/2/layout/IconVerticalSolidList"/>
    <dgm:cxn modelId="{D7BBB8C6-B60F-4050-B5C1-3F3A86AF4294}" srcId="{592373DC-11B1-4708-92E2-E1B8EB8D76D8}" destId="{7084B800-7E1D-4DA6-89C0-37EA52DDBCB8}" srcOrd="0" destOrd="0" parTransId="{E459F664-A62C-4466-90D1-14D94F7456F9}" sibTransId="{29667D30-8073-4626-A65C-0442C9DA4455}"/>
    <dgm:cxn modelId="{EC6A6010-62D0-E741-9ED3-0E0A4F187C22}" type="presParOf" srcId="{BEBE168A-5E85-43CC-B9BA-D1974F9A5753}" destId="{6F7D1589-E38C-4EEF-8940-633D1FA307AE}" srcOrd="0" destOrd="0" presId="urn:microsoft.com/office/officeart/2018/2/layout/IconVerticalSolidList"/>
    <dgm:cxn modelId="{3651A24D-686D-D14B-8701-AFB991DD91A7}" type="presParOf" srcId="{6F7D1589-E38C-4EEF-8940-633D1FA307AE}" destId="{5055791F-FD8B-4C95-BE9E-DCA1684759AE}" srcOrd="0" destOrd="0" presId="urn:microsoft.com/office/officeart/2018/2/layout/IconVerticalSolidList"/>
    <dgm:cxn modelId="{7B546F74-9BC9-8B4A-907D-549F35C2FD3E}" type="presParOf" srcId="{6F7D1589-E38C-4EEF-8940-633D1FA307AE}" destId="{3A2A1665-F91D-4C16-A420-BA5DD166AEE3}" srcOrd="1" destOrd="0" presId="urn:microsoft.com/office/officeart/2018/2/layout/IconVerticalSolidList"/>
    <dgm:cxn modelId="{E8DFB209-C627-2849-A9A8-82FA4FE3CBC9}" type="presParOf" srcId="{6F7D1589-E38C-4EEF-8940-633D1FA307AE}" destId="{2BD51AD2-3E0A-4639-9A99-2EB58CCE5B59}" srcOrd="2" destOrd="0" presId="urn:microsoft.com/office/officeart/2018/2/layout/IconVerticalSolidList"/>
    <dgm:cxn modelId="{366B5496-FD7E-304F-8B99-D11946F94228}" type="presParOf" srcId="{6F7D1589-E38C-4EEF-8940-633D1FA307AE}" destId="{C777032A-9475-4396-9274-DE9A78A74CC0}" srcOrd="3" destOrd="0" presId="urn:microsoft.com/office/officeart/2018/2/layout/IconVerticalSolidList"/>
    <dgm:cxn modelId="{DE81DE76-EB46-0649-BD1A-C07B117C077E}" type="presParOf" srcId="{BEBE168A-5E85-43CC-B9BA-D1974F9A5753}" destId="{E8F86784-F939-4DC2-B805-3A2239B0770F}" srcOrd="1" destOrd="0" presId="urn:microsoft.com/office/officeart/2018/2/layout/IconVerticalSolidList"/>
    <dgm:cxn modelId="{81974EFD-7ED7-404C-A7EA-97800BA1897B}" type="presParOf" srcId="{BEBE168A-5E85-43CC-B9BA-D1974F9A5753}" destId="{B1715078-3176-4DF1-A2E4-CA69BD0DE3DE}" srcOrd="2" destOrd="0" presId="urn:microsoft.com/office/officeart/2018/2/layout/IconVerticalSolidList"/>
    <dgm:cxn modelId="{7B2034C8-584E-E84E-8A99-1E4DA478C58D}" type="presParOf" srcId="{B1715078-3176-4DF1-A2E4-CA69BD0DE3DE}" destId="{7CF4F8AE-2437-4954-B698-495A078F9E64}" srcOrd="0" destOrd="0" presId="urn:microsoft.com/office/officeart/2018/2/layout/IconVerticalSolidList"/>
    <dgm:cxn modelId="{EBEFAFAD-B5F2-8F47-8319-9C351553D79B}" type="presParOf" srcId="{B1715078-3176-4DF1-A2E4-CA69BD0DE3DE}" destId="{321B0D94-DDA9-4A26-A4C1-0608CDA16D85}" srcOrd="1" destOrd="0" presId="urn:microsoft.com/office/officeart/2018/2/layout/IconVerticalSolidList"/>
    <dgm:cxn modelId="{0C0BCCB3-B2AC-DB41-9209-8BD32F39E7CA}" type="presParOf" srcId="{B1715078-3176-4DF1-A2E4-CA69BD0DE3DE}" destId="{6B38183A-C137-4797-A6AA-5032FB424C80}" srcOrd="2" destOrd="0" presId="urn:microsoft.com/office/officeart/2018/2/layout/IconVerticalSolidList"/>
    <dgm:cxn modelId="{6AF7860D-FDAE-D944-A15C-8365DBB36ED6}" type="presParOf" srcId="{B1715078-3176-4DF1-A2E4-CA69BD0DE3DE}" destId="{8988E990-E700-4C93-BC55-7BF7864AEFFE}" srcOrd="3" destOrd="0" presId="urn:microsoft.com/office/officeart/2018/2/layout/IconVerticalSolidList"/>
    <dgm:cxn modelId="{CD041CC3-1B2B-0A49-8583-652223566037}" type="presParOf" srcId="{BEBE168A-5E85-43CC-B9BA-D1974F9A5753}" destId="{3E0BA4B3-4753-4805-92FA-4429EA7CC897}" srcOrd="3" destOrd="0" presId="urn:microsoft.com/office/officeart/2018/2/layout/IconVerticalSolidList"/>
    <dgm:cxn modelId="{C79D7556-5663-3B45-856D-8AD7077904A0}" type="presParOf" srcId="{BEBE168A-5E85-43CC-B9BA-D1974F9A5753}" destId="{8AC38D62-D40A-4C03-90E4-2F61E807B6F4}" srcOrd="4" destOrd="0" presId="urn:microsoft.com/office/officeart/2018/2/layout/IconVerticalSolidList"/>
    <dgm:cxn modelId="{85E93609-D9D6-D04C-A00A-F1246F71060D}" type="presParOf" srcId="{8AC38D62-D40A-4C03-90E4-2F61E807B6F4}" destId="{362B79DA-BFF8-4895-8DC9-BC10460633E8}" srcOrd="0" destOrd="0" presId="urn:microsoft.com/office/officeart/2018/2/layout/IconVerticalSolidList"/>
    <dgm:cxn modelId="{5ED59C04-8791-F04A-BB21-4A3CDC5678C0}" type="presParOf" srcId="{8AC38D62-D40A-4C03-90E4-2F61E807B6F4}" destId="{A71047BA-937F-4A10-B7D6-5EC59061C5B1}" srcOrd="1" destOrd="0" presId="urn:microsoft.com/office/officeart/2018/2/layout/IconVerticalSolidList"/>
    <dgm:cxn modelId="{4BDF84FC-270E-6145-849A-05FD8C710ACF}" type="presParOf" srcId="{8AC38D62-D40A-4C03-90E4-2F61E807B6F4}" destId="{EB9852C8-8257-43A9-A364-D7E0EB36D00C}" srcOrd="2" destOrd="0" presId="urn:microsoft.com/office/officeart/2018/2/layout/IconVerticalSolidList"/>
    <dgm:cxn modelId="{8AF7C97D-0296-3E48-98E6-5ABF5F48FAE1}" type="presParOf" srcId="{8AC38D62-D40A-4C03-90E4-2F61E807B6F4}" destId="{11601319-DCBD-4A85-BAD2-A1583DEC0D33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5C3B8E-D551-44A8-86B3-91DF5E493A02}" type="doc">
      <dgm:prSet loTypeId="urn:microsoft.com/office/officeart/2016/7/layout/ChevronBlockProcess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2ECD561-3DDA-4339-A0FB-4D4E23A40C33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/>
            <a:t>Что?</a:t>
          </a:r>
          <a:endParaRPr lang="en-US" dirty="0"/>
        </a:p>
      </dgm:t>
    </dgm:pt>
    <dgm:pt modelId="{60DCCB75-45EB-47C6-94A1-94B27FCC8637}" type="parTrans" cxnId="{11850DAF-81D0-4D0F-8DA3-41F4796319E4}">
      <dgm:prSet/>
      <dgm:spPr/>
      <dgm:t>
        <a:bodyPr/>
        <a:lstStyle/>
        <a:p>
          <a:endParaRPr lang="en-US"/>
        </a:p>
      </dgm:t>
    </dgm:pt>
    <dgm:pt modelId="{6CB615D6-747F-4B62-84A6-C892895334F1}" type="sibTrans" cxnId="{11850DAF-81D0-4D0F-8DA3-41F4796319E4}">
      <dgm:prSet/>
      <dgm:spPr/>
      <dgm:t>
        <a:bodyPr/>
        <a:lstStyle/>
        <a:p>
          <a:endParaRPr lang="en-US"/>
        </a:p>
      </dgm:t>
    </dgm:pt>
    <dgm:pt modelId="{3CA2F77E-105C-4A2A-A7ED-4AEBB90E9F89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ru-RU" sz="1800" dirty="0">
              <a:solidFill>
                <a:schemeClr val="accent1">
                  <a:lumMod val="50000"/>
                </a:schemeClr>
              </a:solidFill>
            </a:rPr>
            <a:t>Тип ошибки и сообщение</a:t>
          </a:r>
        </a:p>
        <a:p>
          <a:endParaRPr lang="ru-RU" sz="1800" dirty="0">
            <a:solidFill>
              <a:schemeClr val="accent1">
                <a:lumMod val="50000"/>
              </a:schemeClr>
            </a:solidFill>
          </a:endParaRPr>
        </a:p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Stack Trace</a:t>
          </a:r>
          <a:r>
            <a:rPr lang="ru-RU" sz="1800" dirty="0">
              <a:solidFill>
                <a:schemeClr val="accent1">
                  <a:lumMod val="50000"/>
                </a:schemeClr>
              </a:solidFill>
            </a:rPr>
            <a:t> ошибки</a:t>
          </a:r>
          <a:endParaRPr lang="en-US" sz="1800" dirty="0">
            <a:solidFill>
              <a:schemeClr val="accent1">
                <a:lumMod val="50000"/>
              </a:schemeClr>
            </a:solidFill>
          </a:endParaRPr>
        </a:p>
      </dgm:t>
    </dgm:pt>
    <dgm:pt modelId="{EAE5C2A0-4800-4ADC-B298-B18AE4915DE8}" type="parTrans" cxnId="{0F26703E-5C72-4291-B531-0477431EAF95}">
      <dgm:prSet/>
      <dgm:spPr/>
      <dgm:t>
        <a:bodyPr/>
        <a:lstStyle/>
        <a:p>
          <a:endParaRPr lang="en-US"/>
        </a:p>
      </dgm:t>
    </dgm:pt>
    <dgm:pt modelId="{13B6BDF0-AD0E-418C-AFFF-2DEEF88C3D18}" type="sibTrans" cxnId="{0F26703E-5C72-4291-B531-0477431EAF95}">
      <dgm:prSet/>
      <dgm:spPr/>
      <dgm:t>
        <a:bodyPr/>
        <a:lstStyle/>
        <a:p>
          <a:endParaRPr lang="en-US"/>
        </a:p>
      </dgm:t>
    </dgm:pt>
    <dgm:pt modelId="{ED5F5F48-A694-4063-84AE-7BBF03B6473B}">
      <dgm:prSet/>
      <dgm:spPr>
        <a:solidFill>
          <a:schemeClr val="bg2">
            <a:lumMod val="50000"/>
          </a:schemeClr>
        </a:solidFill>
        <a:ln>
          <a:noFill/>
        </a:ln>
      </dgm:spPr>
      <dgm:t>
        <a:bodyPr/>
        <a:lstStyle/>
        <a:p>
          <a:r>
            <a:rPr lang="ru-RU" dirty="0"/>
            <a:t>Кто?</a:t>
          </a:r>
          <a:endParaRPr lang="en-US" dirty="0"/>
        </a:p>
      </dgm:t>
    </dgm:pt>
    <dgm:pt modelId="{314D4780-8160-40E1-907E-9803C159DC60}" type="parTrans" cxnId="{E39B97F3-1B8D-4FAD-BC4F-C5C6BEE48426}">
      <dgm:prSet/>
      <dgm:spPr/>
      <dgm:t>
        <a:bodyPr/>
        <a:lstStyle/>
        <a:p>
          <a:endParaRPr lang="en-US"/>
        </a:p>
      </dgm:t>
    </dgm:pt>
    <dgm:pt modelId="{9D6574AA-015E-4065-B9B4-50E304CE399A}" type="sibTrans" cxnId="{E39B97F3-1B8D-4FAD-BC4F-C5C6BEE48426}">
      <dgm:prSet/>
      <dgm:spPr/>
      <dgm:t>
        <a:bodyPr/>
        <a:lstStyle/>
        <a:p>
          <a:endParaRPr lang="en-US"/>
        </a:p>
      </dgm:t>
    </dgm:pt>
    <dgm:pt modelId="{89CCDC52-A9F5-497B-BC74-486641B631BF}">
      <dgm:prSet custT="1"/>
      <dgm:spPr>
        <a:solidFill>
          <a:schemeClr val="bg2">
            <a:lumMod val="75000"/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90000"/>
            </a:lnSpc>
          </a:pPr>
          <a:r>
            <a:rPr lang="ru-RU" sz="1800" dirty="0">
              <a:solidFill>
                <a:schemeClr val="bg2">
                  <a:lumMod val="25000"/>
                </a:schemeClr>
              </a:solidFill>
            </a:rPr>
            <a:t>Информация о пользователе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ECDD1ED9-49F5-4E58-8C27-D8D04BD28B1C}" type="parTrans" cxnId="{B9E75C83-E877-41DB-80E3-9FA3C9C09A1C}">
      <dgm:prSet/>
      <dgm:spPr/>
      <dgm:t>
        <a:bodyPr/>
        <a:lstStyle/>
        <a:p>
          <a:endParaRPr lang="en-US"/>
        </a:p>
      </dgm:t>
    </dgm:pt>
    <dgm:pt modelId="{188B27DB-04F0-4A7B-8379-E7BB62B41A9B}" type="sibTrans" cxnId="{B9E75C83-E877-41DB-80E3-9FA3C9C09A1C}">
      <dgm:prSet/>
      <dgm:spPr/>
      <dgm:t>
        <a:bodyPr/>
        <a:lstStyle/>
        <a:p>
          <a:endParaRPr lang="en-US"/>
        </a:p>
      </dgm:t>
    </dgm:pt>
    <dgm:pt modelId="{C7557302-1080-4062-BD53-01E638709AF7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/>
            <a:t>Где?</a:t>
          </a:r>
          <a:endParaRPr lang="en-US" dirty="0"/>
        </a:p>
      </dgm:t>
    </dgm:pt>
    <dgm:pt modelId="{188D5F10-8B90-4246-817F-E72689340F4D}" type="parTrans" cxnId="{FEEBB089-D007-44F7-B807-D6A765E629F4}">
      <dgm:prSet/>
      <dgm:spPr/>
      <dgm:t>
        <a:bodyPr/>
        <a:lstStyle/>
        <a:p>
          <a:endParaRPr lang="en-US"/>
        </a:p>
      </dgm:t>
    </dgm:pt>
    <dgm:pt modelId="{017F8823-34DA-4B51-A8F1-48B3B268E68C}" type="sibTrans" cxnId="{FEEBB089-D007-44F7-B807-D6A765E629F4}">
      <dgm:prSet/>
      <dgm:spPr/>
      <dgm:t>
        <a:bodyPr/>
        <a:lstStyle/>
        <a:p>
          <a:endParaRPr lang="en-US"/>
        </a:p>
      </dgm:t>
    </dgm:pt>
    <dgm:pt modelId="{CBF64D08-516B-4BE9-8175-9E0DCD16CF40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ru-RU" sz="1800" dirty="0">
              <a:solidFill>
                <a:schemeClr val="accent1">
                  <a:lumMod val="50000"/>
                </a:schemeClr>
              </a:solidFill>
            </a:rPr>
            <a:t>Приложение</a:t>
          </a:r>
        </a:p>
        <a:p>
          <a:endParaRPr lang="ru-RU" sz="1800" dirty="0">
            <a:solidFill>
              <a:schemeClr val="accent1">
                <a:lumMod val="50000"/>
              </a:schemeClr>
            </a:solidFill>
          </a:endParaRPr>
        </a:p>
        <a:p>
          <a:r>
            <a:rPr lang="ru-RU" sz="1800" dirty="0">
              <a:solidFill>
                <a:schemeClr val="accent1">
                  <a:lumMod val="50000"/>
                </a:schemeClr>
              </a:solidFill>
            </a:rPr>
            <a:t>Место в коде</a:t>
          </a:r>
        </a:p>
        <a:p>
          <a:br>
            <a:rPr lang="ru-RU" sz="1800" dirty="0">
              <a:solidFill>
                <a:schemeClr val="accent1">
                  <a:lumMod val="50000"/>
                </a:schemeClr>
              </a:solidFill>
            </a:rPr>
          </a:br>
          <a:r>
            <a:rPr lang="ru-RU" sz="1800" dirty="0">
              <a:solidFill>
                <a:schemeClr val="accent1">
                  <a:lumMod val="50000"/>
                </a:schemeClr>
              </a:solidFill>
            </a:rPr>
            <a:t>На какой машине</a:t>
          </a:r>
          <a:br>
            <a:rPr lang="ru-RU" sz="1800" dirty="0">
              <a:solidFill>
                <a:schemeClr val="accent1">
                  <a:lumMod val="50000"/>
                </a:schemeClr>
              </a:solidFill>
            </a:rPr>
          </a:br>
          <a:br>
            <a:rPr lang="ru-RU" sz="1800" dirty="0">
              <a:solidFill>
                <a:schemeClr val="accent1">
                  <a:lumMod val="50000"/>
                </a:schemeClr>
              </a:solidFill>
            </a:rPr>
          </a:br>
          <a:endParaRPr lang="en-US" sz="1800" dirty="0">
            <a:solidFill>
              <a:schemeClr val="accent1">
                <a:lumMod val="50000"/>
              </a:schemeClr>
            </a:solidFill>
          </a:endParaRPr>
        </a:p>
      </dgm:t>
    </dgm:pt>
    <dgm:pt modelId="{DADF6020-CDC3-4402-AD9B-276C3FF76494}" type="parTrans" cxnId="{55AE650D-A026-41AA-B2C6-5FB096179349}">
      <dgm:prSet/>
      <dgm:spPr/>
      <dgm:t>
        <a:bodyPr/>
        <a:lstStyle/>
        <a:p>
          <a:endParaRPr lang="en-US"/>
        </a:p>
      </dgm:t>
    </dgm:pt>
    <dgm:pt modelId="{BB911DA0-67F2-46CD-B3CF-E0FD00B232CE}" type="sibTrans" cxnId="{55AE650D-A026-41AA-B2C6-5FB096179349}">
      <dgm:prSet/>
      <dgm:spPr/>
      <dgm:t>
        <a:bodyPr/>
        <a:lstStyle/>
        <a:p>
          <a:endParaRPr lang="en-US"/>
        </a:p>
      </dgm:t>
    </dgm:pt>
    <dgm:pt modelId="{D598A8D5-0B1F-486B-82C7-20C837773C91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/>
            <a:t>Что ещё?</a:t>
          </a:r>
          <a:endParaRPr lang="en-US" dirty="0"/>
        </a:p>
      </dgm:t>
    </dgm:pt>
    <dgm:pt modelId="{A7418D3C-0D3B-4071-A712-65068EC58CF8}" type="parTrans" cxnId="{D5B7842D-4CB4-4E8A-A918-B0DBC8A97852}">
      <dgm:prSet/>
      <dgm:spPr/>
      <dgm:t>
        <a:bodyPr/>
        <a:lstStyle/>
        <a:p>
          <a:endParaRPr lang="en-US"/>
        </a:p>
      </dgm:t>
    </dgm:pt>
    <dgm:pt modelId="{62A2AD76-9B83-4292-81B4-C997D9089BA3}" type="sibTrans" cxnId="{D5B7842D-4CB4-4E8A-A918-B0DBC8A97852}">
      <dgm:prSet/>
      <dgm:spPr/>
      <dgm:t>
        <a:bodyPr/>
        <a:lstStyle/>
        <a:p>
          <a:endParaRPr lang="en-US"/>
        </a:p>
      </dgm:t>
    </dgm:pt>
    <dgm:pt modelId="{381D7F76-ACD0-468A-99BF-96F7821A77AC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ru-RU" sz="1800" dirty="0">
              <a:solidFill>
                <a:schemeClr val="accent1">
                  <a:lumMod val="50000"/>
                </a:schemeClr>
              </a:solidFill>
            </a:rPr>
            <a:t>Время создания записи в журнале</a:t>
          </a:r>
        </a:p>
        <a:p>
          <a:endParaRPr lang="ru-RU" sz="1800" dirty="0">
            <a:solidFill>
              <a:schemeClr val="accent1">
                <a:lumMod val="50000"/>
              </a:schemeClr>
            </a:solidFill>
          </a:endParaRPr>
        </a:p>
        <a:p>
          <a:r>
            <a:rPr lang="ru-RU" sz="1800" dirty="0">
              <a:solidFill>
                <a:schemeClr val="accent1">
                  <a:lumMod val="50000"/>
                </a:schemeClr>
              </a:solidFill>
            </a:rPr>
            <a:t>Запрос</a:t>
          </a:r>
        </a:p>
        <a:p>
          <a:endParaRPr lang="en-US" sz="1800" dirty="0">
            <a:solidFill>
              <a:schemeClr val="accent1">
                <a:lumMod val="50000"/>
              </a:schemeClr>
            </a:solidFill>
          </a:endParaRPr>
        </a:p>
        <a:p>
          <a:r>
            <a:rPr lang="ru-RU" sz="1800" dirty="0">
              <a:solidFill>
                <a:schemeClr val="accent1">
                  <a:lumMod val="50000"/>
                </a:schemeClr>
              </a:solidFill>
            </a:rPr>
            <a:t>Инфо о браузере</a:t>
          </a:r>
        </a:p>
        <a:p>
          <a:br>
            <a:rPr lang="ru-RU" sz="1800" dirty="0">
              <a:solidFill>
                <a:schemeClr val="accent1">
                  <a:lumMod val="50000"/>
                </a:schemeClr>
              </a:solidFill>
            </a:rPr>
          </a:br>
          <a:r>
            <a:rPr lang="ru-RU" sz="1800" dirty="0">
              <a:solidFill>
                <a:schemeClr val="accent1">
                  <a:lumMod val="50000"/>
                </a:schemeClr>
              </a:solidFill>
            </a:rPr>
            <a:t>Куки и инфо о сессии</a:t>
          </a:r>
          <a:br>
            <a:rPr lang="ru-RU" sz="1800" dirty="0">
              <a:solidFill>
                <a:schemeClr val="accent1">
                  <a:lumMod val="50000"/>
                </a:schemeClr>
              </a:solidFill>
            </a:rPr>
          </a:br>
          <a:endParaRPr lang="en-US" sz="1800" dirty="0">
            <a:solidFill>
              <a:schemeClr val="accent1">
                <a:lumMod val="50000"/>
              </a:schemeClr>
            </a:solidFill>
          </a:endParaRPr>
        </a:p>
      </dgm:t>
    </dgm:pt>
    <dgm:pt modelId="{4653BD68-732E-42DE-A0C7-3F002981C2FB}" type="parTrans" cxnId="{796EA086-3742-4623-ABBD-4E6FC3DC5D99}">
      <dgm:prSet/>
      <dgm:spPr/>
      <dgm:t>
        <a:bodyPr/>
        <a:lstStyle/>
        <a:p>
          <a:endParaRPr lang="en-US"/>
        </a:p>
      </dgm:t>
    </dgm:pt>
    <dgm:pt modelId="{22244C34-511A-4D71-900E-7ED93E59D7D2}" type="sibTrans" cxnId="{796EA086-3742-4623-ABBD-4E6FC3DC5D99}">
      <dgm:prSet/>
      <dgm:spPr/>
      <dgm:t>
        <a:bodyPr/>
        <a:lstStyle/>
        <a:p>
          <a:endParaRPr lang="en-US"/>
        </a:p>
      </dgm:t>
    </dgm:pt>
    <dgm:pt modelId="{16C23A95-C1D1-4540-BE1E-96AEEFEC7B20}">
      <dgm:prSet/>
      <dgm:spPr/>
      <dgm:t>
        <a:bodyPr/>
        <a:lstStyle/>
        <a:p>
          <a:endParaRPr lang="en-US" sz="3600" dirty="0"/>
        </a:p>
      </dgm:t>
    </dgm:pt>
    <dgm:pt modelId="{73CDD7BD-3382-48A3-8073-3A380AB4E571}" type="parTrans" cxnId="{B658B6BC-AC38-4FEC-9BB5-B16F4E435511}">
      <dgm:prSet/>
      <dgm:spPr/>
      <dgm:t>
        <a:bodyPr/>
        <a:lstStyle/>
        <a:p>
          <a:endParaRPr lang="en-US"/>
        </a:p>
      </dgm:t>
    </dgm:pt>
    <dgm:pt modelId="{A53F02CA-FEE7-4703-BB82-29DBB49AE96A}" type="sibTrans" cxnId="{B658B6BC-AC38-4FEC-9BB5-B16F4E435511}">
      <dgm:prSet/>
      <dgm:spPr/>
      <dgm:t>
        <a:bodyPr/>
        <a:lstStyle/>
        <a:p>
          <a:endParaRPr lang="en-US"/>
        </a:p>
      </dgm:t>
    </dgm:pt>
    <dgm:pt modelId="{A93611B4-68FB-4C20-AE18-A6DA7DD7A6CC}" type="pres">
      <dgm:prSet presAssocID="{345C3B8E-D551-44A8-86B3-91DF5E493A02}" presName="Name0" presStyleCnt="0">
        <dgm:presLayoutVars>
          <dgm:dir/>
          <dgm:animLvl val="lvl"/>
          <dgm:resizeHandles val="exact"/>
        </dgm:presLayoutVars>
      </dgm:prSet>
      <dgm:spPr/>
    </dgm:pt>
    <dgm:pt modelId="{DDDCE34F-716E-46FF-A549-FD150BD31572}" type="pres">
      <dgm:prSet presAssocID="{12ECD561-3DDA-4339-A0FB-4D4E23A40C33}" presName="composite" presStyleCnt="0"/>
      <dgm:spPr/>
    </dgm:pt>
    <dgm:pt modelId="{0F1AF0E8-20FE-4BE9-A3F8-03BE091D397F}" type="pres">
      <dgm:prSet presAssocID="{12ECD561-3DDA-4339-A0FB-4D4E23A40C33}" presName="parTx" presStyleLbl="alignNode1" presStyleIdx="0" presStyleCnt="4" custLinFactY="-17757" custLinFactNeighborX="-455" custLinFactNeighborY="-100000">
        <dgm:presLayoutVars>
          <dgm:chMax val="0"/>
          <dgm:chPref val="0"/>
        </dgm:presLayoutVars>
      </dgm:prSet>
      <dgm:spPr/>
    </dgm:pt>
    <dgm:pt modelId="{C933D86E-FF98-47AF-BBE6-FF943C26F2E5}" type="pres">
      <dgm:prSet presAssocID="{12ECD561-3DDA-4339-A0FB-4D4E23A40C33}" presName="desTx" presStyleLbl="alignAccFollowNode1" presStyleIdx="0" presStyleCnt="4" custScaleY="150781" custLinFactNeighborX="-288" custLinFactNeighborY="5822">
        <dgm:presLayoutVars/>
      </dgm:prSet>
      <dgm:spPr/>
    </dgm:pt>
    <dgm:pt modelId="{3BB6C0E6-6BBC-48CD-827B-AE4C5F6371E7}" type="pres">
      <dgm:prSet presAssocID="{6CB615D6-747F-4B62-84A6-C892895334F1}" presName="space" presStyleCnt="0"/>
      <dgm:spPr/>
    </dgm:pt>
    <dgm:pt modelId="{AE393141-17BC-494F-B9A3-CAC58B36C989}" type="pres">
      <dgm:prSet presAssocID="{ED5F5F48-A694-4063-84AE-7BBF03B6473B}" presName="composite" presStyleCnt="0"/>
      <dgm:spPr/>
    </dgm:pt>
    <dgm:pt modelId="{4C51B959-D888-4E7E-850B-D41D6FF95010}" type="pres">
      <dgm:prSet presAssocID="{ED5F5F48-A694-4063-84AE-7BBF03B6473B}" presName="parTx" presStyleLbl="alignNode1" presStyleIdx="1" presStyleCnt="4" custLinFactY="-17757" custLinFactNeighborX="-987" custLinFactNeighborY="-100000">
        <dgm:presLayoutVars>
          <dgm:chMax val="0"/>
          <dgm:chPref val="0"/>
        </dgm:presLayoutVars>
      </dgm:prSet>
      <dgm:spPr/>
    </dgm:pt>
    <dgm:pt modelId="{FDDBB08E-3151-4A8F-907C-572DAA80C5C0}" type="pres">
      <dgm:prSet presAssocID="{ED5F5F48-A694-4063-84AE-7BBF03B6473B}" presName="desTx" presStyleLbl="alignAccFollowNode1" presStyleIdx="1" presStyleCnt="4" custScaleY="151303" custLinFactNeighborX="1432" custLinFactNeighborY="5562">
        <dgm:presLayoutVars/>
      </dgm:prSet>
      <dgm:spPr/>
    </dgm:pt>
    <dgm:pt modelId="{DB644952-7523-4511-9B9B-95D40F3D73E8}" type="pres">
      <dgm:prSet presAssocID="{9D6574AA-015E-4065-B9B4-50E304CE399A}" presName="space" presStyleCnt="0"/>
      <dgm:spPr/>
    </dgm:pt>
    <dgm:pt modelId="{C9C9D221-CB77-442E-A1E6-CB1316EFEBC7}" type="pres">
      <dgm:prSet presAssocID="{C7557302-1080-4062-BD53-01E638709AF7}" presName="composite" presStyleCnt="0"/>
      <dgm:spPr/>
    </dgm:pt>
    <dgm:pt modelId="{58E7B49B-9E8B-44CA-A002-7DC671DDC7D1}" type="pres">
      <dgm:prSet presAssocID="{C7557302-1080-4062-BD53-01E638709AF7}" presName="parTx" presStyleLbl="alignNode1" presStyleIdx="2" presStyleCnt="4" custLinFactY="-17757" custLinFactNeighborX="987" custLinFactNeighborY="-100000">
        <dgm:presLayoutVars>
          <dgm:chMax val="0"/>
          <dgm:chPref val="0"/>
        </dgm:presLayoutVars>
      </dgm:prSet>
      <dgm:spPr/>
    </dgm:pt>
    <dgm:pt modelId="{E3E31A9B-7B4B-4E18-A0D7-2CB184BAEA72}" type="pres">
      <dgm:prSet presAssocID="{C7557302-1080-4062-BD53-01E638709AF7}" presName="desTx" presStyleLbl="alignAccFollowNode1" presStyleIdx="2" presStyleCnt="4" custScaleY="130137" custLinFactNeighborX="1508" custLinFactNeighborY="4838">
        <dgm:presLayoutVars/>
      </dgm:prSet>
      <dgm:spPr/>
    </dgm:pt>
    <dgm:pt modelId="{BD6FC4D1-7672-4150-80A2-52CE7756886E}" type="pres">
      <dgm:prSet presAssocID="{017F8823-34DA-4B51-A8F1-48B3B268E68C}" presName="space" presStyleCnt="0"/>
      <dgm:spPr/>
    </dgm:pt>
    <dgm:pt modelId="{4F270C9D-8371-430C-ADAB-272149A905FC}" type="pres">
      <dgm:prSet presAssocID="{D598A8D5-0B1F-486B-82C7-20C837773C91}" presName="composite" presStyleCnt="0"/>
      <dgm:spPr/>
    </dgm:pt>
    <dgm:pt modelId="{ADC7B3B5-4122-4F43-BCA3-D7500779245A}" type="pres">
      <dgm:prSet presAssocID="{D598A8D5-0B1F-486B-82C7-20C837773C91}" presName="parTx" presStyleLbl="alignNode1" presStyleIdx="3" presStyleCnt="4" custLinFactY="-17757" custLinFactNeighborX="455" custLinFactNeighborY="-100000">
        <dgm:presLayoutVars>
          <dgm:chMax val="0"/>
          <dgm:chPref val="0"/>
        </dgm:presLayoutVars>
      </dgm:prSet>
      <dgm:spPr/>
    </dgm:pt>
    <dgm:pt modelId="{859AF4D5-545E-4881-ADAF-1EF9A103C299}" type="pres">
      <dgm:prSet presAssocID="{D598A8D5-0B1F-486B-82C7-20C837773C91}" presName="desTx" presStyleLbl="alignAccFollowNode1" presStyleIdx="3" presStyleCnt="4" custScaleY="131293" custLinFactNeighborX="1793" custLinFactNeighborY="5212">
        <dgm:presLayoutVars/>
      </dgm:prSet>
      <dgm:spPr/>
    </dgm:pt>
  </dgm:ptLst>
  <dgm:cxnLst>
    <dgm:cxn modelId="{55AE650D-A026-41AA-B2C6-5FB096179349}" srcId="{C7557302-1080-4062-BD53-01E638709AF7}" destId="{CBF64D08-516B-4BE9-8175-9E0DCD16CF40}" srcOrd="0" destOrd="0" parTransId="{DADF6020-CDC3-4402-AD9B-276C3FF76494}" sibTransId="{BB911DA0-67F2-46CD-B3CF-E0FD00B232CE}"/>
    <dgm:cxn modelId="{2A1E5E28-03CC-49C6-8D7B-BA7ECDBD04DA}" type="presOf" srcId="{C7557302-1080-4062-BD53-01E638709AF7}" destId="{58E7B49B-9E8B-44CA-A002-7DC671DDC7D1}" srcOrd="0" destOrd="0" presId="urn:microsoft.com/office/officeart/2016/7/layout/ChevronBlockProcess"/>
    <dgm:cxn modelId="{D5B7842D-4CB4-4E8A-A918-B0DBC8A97852}" srcId="{345C3B8E-D551-44A8-86B3-91DF5E493A02}" destId="{D598A8D5-0B1F-486B-82C7-20C837773C91}" srcOrd="3" destOrd="0" parTransId="{A7418D3C-0D3B-4071-A712-65068EC58CF8}" sibTransId="{62A2AD76-9B83-4292-81B4-C997D9089BA3}"/>
    <dgm:cxn modelId="{0F26703E-5C72-4291-B531-0477431EAF95}" srcId="{12ECD561-3DDA-4339-A0FB-4D4E23A40C33}" destId="{3CA2F77E-105C-4A2A-A7ED-4AEBB90E9F89}" srcOrd="0" destOrd="0" parTransId="{EAE5C2A0-4800-4ADC-B298-B18AE4915DE8}" sibTransId="{13B6BDF0-AD0E-418C-AFFF-2DEEF88C3D18}"/>
    <dgm:cxn modelId="{89B50E60-9984-4011-B6A6-F0D22D290021}" type="presOf" srcId="{345C3B8E-D551-44A8-86B3-91DF5E493A02}" destId="{A93611B4-68FB-4C20-AE18-A6DA7DD7A6CC}" srcOrd="0" destOrd="0" presId="urn:microsoft.com/office/officeart/2016/7/layout/ChevronBlockProcess"/>
    <dgm:cxn modelId="{29AE7462-6067-4586-8B16-25AB3F5E294D}" type="presOf" srcId="{ED5F5F48-A694-4063-84AE-7BBF03B6473B}" destId="{4C51B959-D888-4E7E-850B-D41D6FF95010}" srcOrd="0" destOrd="0" presId="urn:microsoft.com/office/officeart/2016/7/layout/ChevronBlockProcess"/>
    <dgm:cxn modelId="{ECCD3744-C5D4-489F-A172-D1F8B326669D}" type="presOf" srcId="{D598A8D5-0B1F-486B-82C7-20C837773C91}" destId="{ADC7B3B5-4122-4F43-BCA3-D7500779245A}" srcOrd="0" destOrd="0" presId="urn:microsoft.com/office/officeart/2016/7/layout/ChevronBlockProcess"/>
    <dgm:cxn modelId="{B9E75C83-E877-41DB-80E3-9FA3C9C09A1C}" srcId="{ED5F5F48-A694-4063-84AE-7BBF03B6473B}" destId="{89CCDC52-A9F5-497B-BC74-486641B631BF}" srcOrd="0" destOrd="0" parTransId="{ECDD1ED9-49F5-4E58-8C27-D8D04BD28B1C}" sibTransId="{188B27DB-04F0-4A7B-8379-E7BB62B41A9B}"/>
    <dgm:cxn modelId="{796EA086-3742-4623-ABBD-4E6FC3DC5D99}" srcId="{D598A8D5-0B1F-486B-82C7-20C837773C91}" destId="{381D7F76-ACD0-468A-99BF-96F7821A77AC}" srcOrd="0" destOrd="0" parTransId="{4653BD68-732E-42DE-A0C7-3F002981C2FB}" sibTransId="{22244C34-511A-4D71-900E-7ED93E59D7D2}"/>
    <dgm:cxn modelId="{FEEBB089-D007-44F7-B807-D6A765E629F4}" srcId="{345C3B8E-D551-44A8-86B3-91DF5E493A02}" destId="{C7557302-1080-4062-BD53-01E638709AF7}" srcOrd="2" destOrd="0" parTransId="{188D5F10-8B90-4246-817F-E72689340F4D}" sibTransId="{017F8823-34DA-4B51-A8F1-48B3B268E68C}"/>
    <dgm:cxn modelId="{F5D2F58B-B23F-4C2F-9C6E-6FFFAD340249}" type="presOf" srcId="{89CCDC52-A9F5-497B-BC74-486641B631BF}" destId="{FDDBB08E-3151-4A8F-907C-572DAA80C5C0}" srcOrd="0" destOrd="0" presId="urn:microsoft.com/office/officeart/2016/7/layout/ChevronBlockProcess"/>
    <dgm:cxn modelId="{8069028D-0260-4E09-9E5A-A9284C570B73}" type="presOf" srcId="{381D7F76-ACD0-468A-99BF-96F7821A77AC}" destId="{859AF4D5-545E-4881-ADAF-1EF9A103C299}" srcOrd="0" destOrd="0" presId="urn:microsoft.com/office/officeart/2016/7/layout/ChevronBlockProcess"/>
    <dgm:cxn modelId="{19DA74A3-78E7-4F21-B760-12EB93740A14}" type="presOf" srcId="{3CA2F77E-105C-4A2A-A7ED-4AEBB90E9F89}" destId="{C933D86E-FF98-47AF-BBE6-FF943C26F2E5}" srcOrd="0" destOrd="0" presId="urn:microsoft.com/office/officeart/2016/7/layout/ChevronBlockProcess"/>
    <dgm:cxn modelId="{11850DAF-81D0-4D0F-8DA3-41F4796319E4}" srcId="{345C3B8E-D551-44A8-86B3-91DF5E493A02}" destId="{12ECD561-3DDA-4339-A0FB-4D4E23A40C33}" srcOrd="0" destOrd="0" parTransId="{60DCCB75-45EB-47C6-94A1-94B27FCC8637}" sibTransId="{6CB615D6-747F-4B62-84A6-C892895334F1}"/>
    <dgm:cxn modelId="{B658B6BC-AC38-4FEC-9BB5-B16F4E435511}" srcId="{D598A8D5-0B1F-486B-82C7-20C837773C91}" destId="{16C23A95-C1D1-4540-BE1E-96AEEFEC7B20}" srcOrd="1" destOrd="0" parTransId="{73CDD7BD-3382-48A3-8073-3A380AB4E571}" sibTransId="{A53F02CA-FEE7-4703-BB82-29DBB49AE96A}"/>
    <dgm:cxn modelId="{0DAE38DA-7550-469E-B062-FC0C60F39EB2}" type="presOf" srcId="{16C23A95-C1D1-4540-BE1E-96AEEFEC7B20}" destId="{859AF4D5-545E-4881-ADAF-1EF9A103C299}" srcOrd="0" destOrd="1" presId="urn:microsoft.com/office/officeart/2016/7/layout/ChevronBlockProcess"/>
    <dgm:cxn modelId="{469482DC-A5B1-47E7-A29B-09DF2431D047}" type="presOf" srcId="{12ECD561-3DDA-4339-A0FB-4D4E23A40C33}" destId="{0F1AF0E8-20FE-4BE9-A3F8-03BE091D397F}" srcOrd="0" destOrd="0" presId="urn:microsoft.com/office/officeart/2016/7/layout/ChevronBlockProcess"/>
    <dgm:cxn modelId="{FE54F8EE-CFD6-4D18-B4D9-DAF678FFC4E3}" type="presOf" srcId="{CBF64D08-516B-4BE9-8175-9E0DCD16CF40}" destId="{E3E31A9B-7B4B-4E18-A0D7-2CB184BAEA72}" srcOrd="0" destOrd="0" presId="urn:microsoft.com/office/officeart/2016/7/layout/ChevronBlockProcess"/>
    <dgm:cxn modelId="{E39B97F3-1B8D-4FAD-BC4F-C5C6BEE48426}" srcId="{345C3B8E-D551-44A8-86B3-91DF5E493A02}" destId="{ED5F5F48-A694-4063-84AE-7BBF03B6473B}" srcOrd="1" destOrd="0" parTransId="{314D4780-8160-40E1-907E-9803C159DC60}" sibTransId="{9D6574AA-015E-4065-B9B4-50E304CE399A}"/>
    <dgm:cxn modelId="{AAFEDD5C-FFA6-465E-A856-829FA1FE2979}" type="presParOf" srcId="{A93611B4-68FB-4C20-AE18-A6DA7DD7A6CC}" destId="{DDDCE34F-716E-46FF-A549-FD150BD31572}" srcOrd="0" destOrd="0" presId="urn:microsoft.com/office/officeart/2016/7/layout/ChevronBlockProcess"/>
    <dgm:cxn modelId="{6C7AB00A-7F1B-454A-9447-E9CC2D98F6F2}" type="presParOf" srcId="{DDDCE34F-716E-46FF-A549-FD150BD31572}" destId="{0F1AF0E8-20FE-4BE9-A3F8-03BE091D397F}" srcOrd="0" destOrd="0" presId="urn:microsoft.com/office/officeart/2016/7/layout/ChevronBlockProcess"/>
    <dgm:cxn modelId="{154324AE-AFE0-4B9C-982B-7EF30C20A888}" type="presParOf" srcId="{DDDCE34F-716E-46FF-A549-FD150BD31572}" destId="{C933D86E-FF98-47AF-BBE6-FF943C26F2E5}" srcOrd="1" destOrd="0" presId="urn:microsoft.com/office/officeart/2016/7/layout/ChevronBlockProcess"/>
    <dgm:cxn modelId="{DD3B5A06-897D-4B78-9BAB-637330E6D9EE}" type="presParOf" srcId="{A93611B4-68FB-4C20-AE18-A6DA7DD7A6CC}" destId="{3BB6C0E6-6BBC-48CD-827B-AE4C5F6371E7}" srcOrd="1" destOrd="0" presId="urn:microsoft.com/office/officeart/2016/7/layout/ChevronBlockProcess"/>
    <dgm:cxn modelId="{3E207138-9D0C-4B1A-A495-5007C89F65C1}" type="presParOf" srcId="{A93611B4-68FB-4C20-AE18-A6DA7DD7A6CC}" destId="{AE393141-17BC-494F-B9A3-CAC58B36C989}" srcOrd="2" destOrd="0" presId="urn:microsoft.com/office/officeart/2016/7/layout/ChevronBlockProcess"/>
    <dgm:cxn modelId="{A5F8AADA-2F4D-4B50-A319-9F623228DCFB}" type="presParOf" srcId="{AE393141-17BC-494F-B9A3-CAC58B36C989}" destId="{4C51B959-D888-4E7E-850B-D41D6FF95010}" srcOrd="0" destOrd="0" presId="urn:microsoft.com/office/officeart/2016/7/layout/ChevronBlockProcess"/>
    <dgm:cxn modelId="{3B946708-B171-419A-A4FC-D8544965F411}" type="presParOf" srcId="{AE393141-17BC-494F-B9A3-CAC58B36C989}" destId="{FDDBB08E-3151-4A8F-907C-572DAA80C5C0}" srcOrd="1" destOrd="0" presId="urn:microsoft.com/office/officeart/2016/7/layout/ChevronBlockProcess"/>
    <dgm:cxn modelId="{22A1AD90-77BD-497C-85A3-686FC7A6BEF4}" type="presParOf" srcId="{A93611B4-68FB-4C20-AE18-A6DA7DD7A6CC}" destId="{DB644952-7523-4511-9B9B-95D40F3D73E8}" srcOrd="3" destOrd="0" presId="urn:microsoft.com/office/officeart/2016/7/layout/ChevronBlockProcess"/>
    <dgm:cxn modelId="{3EE8DF7F-476B-4D3C-B9B1-F4B06B5C2CC5}" type="presParOf" srcId="{A93611B4-68FB-4C20-AE18-A6DA7DD7A6CC}" destId="{C9C9D221-CB77-442E-A1E6-CB1316EFEBC7}" srcOrd="4" destOrd="0" presId="urn:microsoft.com/office/officeart/2016/7/layout/ChevronBlockProcess"/>
    <dgm:cxn modelId="{0F76C97D-039B-4C81-B040-1CDD5D2287A7}" type="presParOf" srcId="{C9C9D221-CB77-442E-A1E6-CB1316EFEBC7}" destId="{58E7B49B-9E8B-44CA-A002-7DC671DDC7D1}" srcOrd="0" destOrd="0" presId="urn:microsoft.com/office/officeart/2016/7/layout/ChevronBlockProcess"/>
    <dgm:cxn modelId="{DE160E89-CD28-43A1-9FA1-3CE4FD3FDC21}" type="presParOf" srcId="{C9C9D221-CB77-442E-A1E6-CB1316EFEBC7}" destId="{E3E31A9B-7B4B-4E18-A0D7-2CB184BAEA72}" srcOrd="1" destOrd="0" presId="urn:microsoft.com/office/officeart/2016/7/layout/ChevronBlockProcess"/>
    <dgm:cxn modelId="{E55E00C3-F9E7-4BF8-8BAE-9C74617D38B7}" type="presParOf" srcId="{A93611B4-68FB-4C20-AE18-A6DA7DD7A6CC}" destId="{BD6FC4D1-7672-4150-80A2-52CE7756886E}" srcOrd="5" destOrd="0" presId="urn:microsoft.com/office/officeart/2016/7/layout/ChevronBlockProcess"/>
    <dgm:cxn modelId="{7B20704A-58DC-4B0F-8259-5204DEABB047}" type="presParOf" srcId="{A93611B4-68FB-4C20-AE18-A6DA7DD7A6CC}" destId="{4F270C9D-8371-430C-ADAB-272149A905FC}" srcOrd="6" destOrd="0" presId="urn:microsoft.com/office/officeart/2016/7/layout/ChevronBlockProcess"/>
    <dgm:cxn modelId="{FD5C28E5-7406-4724-BA76-26CC9DF00F56}" type="presParOf" srcId="{4F270C9D-8371-430C-ADAB-272149A905FC}" destId="{ADC7B3B5-4122-4F43-BCA3-D7500779245A}" srcOrd="0" destOrd="0" presId="urn:microsoft.com/office/officeart/2016/7/layout/ChevronBlockProcess"/>
    <dgm:cxn modelId="{BF0C5AD0-8826-4D5F-A98C-4D31AC4EC641}" type="presParOf" srcId="{4F270C9D-8371-430C-ADAB-272149A905FC}" destId="{859AF4D5-545E-4881-ADAF-1EF9A103C299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0BCB8-2CA8-4281-8C3E-9646AA407DE2}">
      <dsp:nvSpPr>
        <dsp:cNvPr id="0" name=""/>
        <dsp:cNvSpPr/>
      </dsp:nvSpPr>
      <dsp:spPr>
        <a:xfrm>
          <a:off x="477859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>
              <a:solidFill>
                <a:schemeClr val="accent1">
                  <a:lumMod val="75000"/>
                </a:schemeClr>
              </a:solidFill>
            </a:rPr>
            <a:t>Часть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</a:rPr>
            <a:t> 1</a:t>
          </a:r>
          <a:r>
            <a:rPr lang="ru-RU" sz="2100" b="1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100" b="1" kern="1200" dirty="0">
            <a:solidFill>
              <a:schemeClr val="accent1">
                <a:lumMod val="75000"/>
              </a:schemeClr>
            </a:solidFill>
          </a:endParaRP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solidFill>
                <a:schemeClr val="bg2">
                  <a:lumMod val="50000"/>
                </a:schemeClr>
              </a:solidFill>
            </a:rPr>
            <a:t>Понимание термина «</a:t>
          </a:r>
          <a:r>
            <a:rPr lang="ru-RU" sz="1800" kern="1200" dirty="0" err="1">
              <a:solidFill>
                <a:schemeClr val="bg2">
                  <a:lumMod val="50000"/>
                </a:schemeClr>
              </a:solidFill>
            </a:rPr>
            <a:t>логирование</a:t>
          </a:r>
          <a:r>
            <a:rPr lang="ru-RU" sz="1800" kern="1200" dirty="0">
              <a:solidFill>
                <a:schemeClr val="bg2">
                  <a:lumMod val="50000"/>
                </a:schemeClr>
              </a:solidFill>
            </a:rPr>
            <a:t>», основные принципы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77859" y="656"/>
        <a:ext cx="3123798" cy="1628901"/>
      </dsp:txXfrm>
    </dsp:sp>
    <dsp:sp modelId="{B86E23A3-742D-4587-88CF-2D56A8442149}">
      <dsp:nvSpPr>
        <dsp:cNvPr id="0" name=""/>
        <dsp:cNvSpPr/>
      </dsp:nvSpPr>
      <dsp:spPr>
        <a:xfrm>
          <a:off x="3873141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2.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solidFill>
                <a:schemeClr val="bg2">
                  <a:lumMod val="50000"/>
                </a:schemeClr>
              </a:solidFill>
            </a:rPr>
            <a:t>Базовая информация о </a:t>
          </a:r>
          <a:r>
            <a:rPr lang="en-US" sz="1800" kern="1200" dirty="0" err="1">
              <a:solidFill>
                <a:schemeClr val="bg2">
                  <a:lumMod val="50000"/>
                </a:schemeClr>
              </a:solidFill>
            </a:rPr>
            <a:t>Serilog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873141" y="656"/>
        <a:ext cx="3123798" cy="1628901"/>
      </dsp:txXfrm>
    </dsp:sp>
    <dsp:sp modelId="{D64973A5-4E87-44F1-B369-B0D5E0C2A462}">
      <dsp:nvSpPr>
        <dsp:cNvPr id="0" name=""/>
        <dsp:cNvSpPr/>
      </dsp:nvSpPr>
      <dsp:spPr>
        <a:xfrm>
          <a:off x="7268423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3.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ELK Stack</a:t>
          </a:r>
        </a:p>
      </dsp:txBody>
      <dsp:txXfrm>
        <a:off x="7268423" y="656"/>
        <a:ext cx="3123798" cy="1628901"/>
      </dsp:txXfrm>
    </dsp:sp>
    <dsp:sp modelId="{18405FE4-7B27-4C69-B6FE-12C8B84249EF}">
      <dsp:nvSpPr>
        <dsp:cNvPr id="0" name=""/>
        <dsp:cNvSpPr/>
      </dsp:nvSpPr>
      <dsp:spPr>
        <a:xfrm>
          <a:off x="2175500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4.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solidFill>
                <a:schemeClr val="bg2">
                  <a:lumMod val="50000"/>
                </a:schemeClr>
              </a:solidFill>
            </a:rPr>
            <a:t>Разбор </a:t>
          </a:r>
          <a:r>
            <a:rPr lang="ru-RU" sz="1800" kern="1200" dirty="0" err="1">
              <a:solidFill>
                <a:schemeClr val="bg2">
                  <a:lumMod val="50000"/>
                </a:schemeClr>
              </a:solidFill>
            </a:rPr>
            <a:t>демо</a:t>
          </a:r>
          <a:r>
            <a:rPr lang="ru-RU" sz="1800" kern="1200" dirty="0">
              <a:solidFill>
                <a:schemeClr val="bg2">
                  <a:lumMod val="50000"/>
                </a:schemeClr>
              </a:solidFill>
            </a:rPr>
            <a:t>-решения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175500" y="1901041"/>
        <a:ext cx="3123798" cy="1628901"/>
      </dsp:txXfrm>
    </dsp:sp>
    <dsp:sp modelId="{435C0E89-FD70-4DD9-A771-832DBFC9ACBC}">
      <dsp:nvSpPr>
        <dsp:cNvPr id="0" name=""/>
        <dsp:cNvSpPr/>
      </dsp:nvSpPr>
      <dsp:spPr>
        <a:xfrm>
          <a:off x="5570782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5.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solidFill>
                <a:schemeClr val="bg2">
                  <a:lumMod val="50000"/>
                </a:schemeClr>
              </a:solidFill>
            </a:rPr>
            <a:t>Сессия вопросов и ответов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5570782" y="1901041"/>
        <a:ext cx="3123798" cy="1628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5791F-FD8B-4C95-BE9E-DCA1684759AE}">
      <dsp:nvSpPr>
        <dsp:cNvPr id="0" name=""/>
        <dsp:cNvSpPr/>
      </dsp:nvSpPr>
      <dsp:spPr>
        <a:xfrm>
          <a:off x="0" y="4076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A1665-F91D-4C16-A420-BA5DD166AEE3}">
      <dsp:nvSpPr>
        <dsp:cNvPr id="0" name=""/>
        <dsp:cNvSpPr/>
      </dsp:nvSpPr>
      <dsp:spPr>
        <a:xfrm>
          <a:off x="323862" y="305681"/>
          <a:ext cx="588841" cy="46017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7032A-9475-4396-9274-DE9A78A74CC0}">
      <dsp:nvSpPr>
        <dsp:cNvPr id="0" name=""/>
        <dsp:cNvSpPr/>
      </dsp:nvSpPr>
      <dsp:spPr>
        <a:xfrm>
          <a:off x="1037599" y="457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>
              <a:solidFill>
                <a:schemeClr val="bg2">
                  <a:lumMod val="50000"/>
                </a:schemeClr>
              </a:solidFill>
            </a:rPr>
            <a:t>Исправление багов </a:t>
          </a:r>
        </a:p>
      </dsp:txBody>
      <dsp:txXfrm>
        <a:off x="1037599" y="457"/>
        <a:ext cx="3427508" cy="1070620"/>
      </dsp:txXfrm>
    </dsp:sp>
    <dsp:sp modelId="{7CF4F8AE-2437-4954-B698-495A078F9E64}">
      <dsp:nvSpPr>
        <dsp:cNvPr id="0" name=""/>
        <dsp:cNvSpPr/>
      </dsp:nvSpPr>
      <dsp:spPr>
        <a:xfrm>
          <a:off x="0" y="1338733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B0D94-DDA9-4A26-A4C1-0608CDA16D85}">
      <dsp:nvSpPr>
        <dsp:cNvPr id="0" name=""/>
        <dsp:cNvSpPr/>
      </dsp:nvSpPr>
      <dsp:spPr>
        <a:xfrm>
          <a:off x="323862" y="1579622"/>
          <a:ext cx="588841" cy="58884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8E990-E700-4C93-BC55-7BF7864AEFFE}">
      <dsp:nvSpPr>
        <dsp:cNvPr id="0" name=""/>
        <dsp:cNvSpPr/>
      </dsp:nvSpPr>
      <dsp:spPr>
        <a:xfrm>
          <a:off x="1037599" y="1338733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Понимание приложения</a:t>
          </a:r>
        </a:p>
      </dsp:txBody>
      <dsp:txXfrm>
        <a:off x="1037599" y="1338733"/>
        <a:ext cx="3427508" cy="1070620"/>
      </dsp:txXfrm>
    </dsp:sp>
    <dsp:sp modelId="{362B79DA-BFF8-4895-8DC9-BC10460633E8}">
      <dsp:nvSpPr>
        <dsp:cNvPr id="0" name=""/>
        <dsp:cNvSpPr/>
      </dsp:nvSpPr>
      <dsp:spPr>
        <a:xfrm>
          <a:off x="0" y="2677008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047BA-937F-4A10-B7D6-5EC59061C5B1}">
      <dsp:nvSpPr>
        <dsp:cNvPr id="0" name=""/>
        <dsp:cNvSpPr/>
      </dsp:nvSpPr>
      <dsp:spPr>
        <a:xfrm>
          <a:off x="323862" y="2917898"/>
          <a:ext cx="588841" cy="5888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01319-DCBD-4A85-BAD2-A1583DEC0D33}">
      <dsp:nvSpPr>
        <dsp:cNvPr id="0" name=""/>
        <dsp:cNvSpPr/>
      </dsp:nvSpPr>
      <dsp:spPr>
        <a:xfrm>
          <a:off x="1037599" y="2677008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 err="1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Приоритизация</a:t>
          </a:r>
          <a:r>
            <a:rPr lang="ru-RU" sz="2100" kern="1200" dirty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 этапов разработки </a:t>
          </a:r>
        </a:p>
      </dsp:txBody>
      <dsp:txXfrm>
        <a:off x="1037599" y="2677008"/>
        <a:ext cx="3427508" cy="1070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AF0E8-20FE-4BE9-A3F8-03BE091D397F}">
      <dsp:nvSpPr>
        <dsp:cNvPr id="0" name=""/>
        <dsp:cNvSpPr/>
      </dsp:nvSpPr>
      <dsp:spPr>
        <a:xfrm>
          <a:off x="0" y="0"/>
          <a:ext cx="2544003" cy="763200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Что?</a:t>
          </a:r>
          <a:endParaRPr lang="en-US" sz="2800" kern="1200" dirty="0"/>
        </a:p>
      </dsp:txBody>
      <dsp:txXfrm>
        <a:off x="228960" y="0"/>
        <a:ext cx="2086083" cy="763200"/>
      </dsp:txXfrm>
    </dsp:sp>
    <dsp:sp modelId="{C933D86E-FF98-47AF-BBE6-FF943C26F2E5}">
      <dsp:nvSpPr>
        <dsp:cNvPr id="0" name=""/>
        <dsp:cNvSpPr/>
      </dsp:nvSpPr>
      <dsp:spPr>
        <a:xfrm>
          <a:off x="0" y="1038304"/>
          <a:ext cx="2315042" cy="2918530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solidFill>
                <a:schemeClr val="accent1">
                  <a:lumMod val="50000"/>
                </a:schemeClr>
              </a:solidFill>
            </a:rPr>
            <a:t>Тип ошибки и сообщение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800" kern="1200" dirty="0">
            <a:solidFill>
              <a:schemeClr val="accent1">
                <a:lumMod val="50000"/>
              </a:schemeClr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Stack Trace</a:t>
          </a:r>
          <a:r>
            <a:rPr lang="ru-RU" sz="1800" kern="1200" dirty="0">
              <a:solidFill>
                <a:schemeClr val="accent1">
                  <a:lumMod val="50000"/>
                </a:schemeClr>
              </a:solidFill>
            </a:rPr>
            <a:t> ошибки</a:t>
          </a:r>
          <a:endParaRPr lang="en-US" sz="18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0" y="1038304"/>
        <a:ext cx="2315042" cy="2918530"/>
      </dsp:txXfrm>
    </dsp:sp>
    <dsp:sp modelId="{4C51B959-D888-4E7E-850B-D41D6FF95010}">
      <dsp:nvSpPr>
        <dsp:cNvPr id="0" name=""/>
        <dsp:cNvSpPr/>
      </dsp:nvSpPr>
      <dsp:spPr>
        <a:xfrm>
          <a:off x="2475366" y="0"/>
          <a:ext cx="2544003" cy="763200"/>
        </a:xfrm>
        <a:prstGeom prst="chevron">
          <a:avLst>
            <a:gd name="adj" fmla="val 30000"/>
          </a:avLst>
        </a:prstGeom>
        <a:solidFill>
          <a:schemeClr val="bg2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Кто?</a:t>
          </a:r>
          <a:endParaRPr lang="en-US" sz="2800" kern="1200" dirty="0"/>
        </a:p>
      </dsp:txBody>
      <dsp:txXfrm>
        <a:off x="2704326" y="0"/>
        <a:ext cx="2086083" cy="763200"/>
      </dsp:txXfrm>
    </dsp:sp>
    <dsp:sp modelId="{FDDBB08E-3151-4A8F-907C-572DAA80C5C0}">
      <dsp:nvSpPr>
        <dsp:cNvPr id="0" name=""/>
        <dsp:cNvSpPr/>
      </dsp:nvSpPr>
      <dsp:spPr>
        <a:xfrm>
          <a:off x="2533627" y="1025693"/>
          <a:ext cx="2315042" cy="2928634"/>
        </a:xfrm>
        <a:prstGeom prst="rect">
          <a:avLst/>
        </a:prstGeom>
        <a:solidFill>
          <a:schemeClr val="bg2">
            <a:lumMod val="75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solidFill>
                <a:schemeClr val="bg2">
                  <a:lumMod val="25000"/>
                </a:schemeClr>
              </a:solidFill>
            </a:rPr>
            <a:t>Информация о пользователе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533627" y="1025693"/>
        <a:ext cx="2315042" cy="2928634"/>
      </dsp:txXfrm>
    </dsp:sp>
    <dsp:sp modelId="{58E7B49B-9E8B-44CA-A002-7DC671DDC7D1}">
      <dsp:nvSpPr>
        <dsp:cNvPr id="0" name=""/>
        <dsp:cNvSpPr/>
      </dsp:nvSpPr>
      <dsp:spPr>
        <a:xfrm>
          <a:off x="5019394" y="0"/>
          <a:ext cx="2544003" cy="763200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Где?</a:t>
          </a:r>
          <a:endParaRPr lang="en-US" sz="2800" kern="1200" dirty="0"/>
        </a:p>
      </dsp:txBody>
      <dsp:txXfrm>
        <a:off x="5248354" y="0"/>
        <a:ext cx="2086083" cy="763200"/>
      </dsp:txXfrm>
    </dsp:sp>
    <dsp:sp modelId="{E3E31A9B-7B4B-4E18-A0D7-2CB184BAEA72}">
      <dsp:nvSpPr>
        <dsp:cNvPr id="0" name=""/>
        <dsp:cNvSpPr/>
      </dsp:nvSpPr>
      <dsp:spPr>
        <a:xfrm>
          <a:off x="5029196" y="1023811"/>
          <a:ext cx="2315042" cy="2932982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solidFill>
                <a:schemeClr val="accent1">
                  <a:lumMod val="50000"/>
                </a:schemeClr>
              </a:solidFill>
            </a:rPr>
            <a:t>Приложение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800" kern="1200" dirty="0">
            <a:solidFill>
              <a:schemeClr val="accent1">
                <a:lumMod val="50000"/>
              </a:schemeClr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solidFill>
                <a:schemeClr val="accent1">
                  <a:lumMod val="50000"/>
                </a:schemeClr>
              </a:solidFill>
            </a:rPr>
            <a:t>Место в коде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ru-RU" sz="1800" kern="1200" dirty="0">
              <a:solidFill>
                <a:schemeClr val="accent1">
                  <a:lumMod val="50000"/>
                </a:schemeClr>
              </a:solidFill>
            </a:rPr>
          </a:br>
          <a:r>
            <a:rPr lang="ru-RU" sz="1800" kern="1200" dirty="0">
              <a:solidFill>
                <a:schemeClr val="accent1">
                  <a:lumMod val="50000"/>
                </a:schemeClr>
              </a:solidFill>
            </a:rPr>
            <a:t>На какой машине</a:t>
          </a:r>
          <a:br>
            <a:rPr lang="ru-RU" sz="1800" kern="1200" dirty="0">
              <a:solidFill>
                <a:schemeClr val="accent1">
                  <a:lumMod val="50000"/>
                </a:schemeClr>
              </a:solidFill>
            </a:rPr>
          </a:br>
          <a:br>
            <a:rPr lang="ru-RU" sz="1800" kern="1200" dirty="0">
              <a:solidFill>
                <a:schemeClr val="accent1">
                  <a:lumMod val="50000"/>
                </a:schemeClr>
              </a:solidFill>
            </a:rPr>
          </a:br>
          <a:endParaRPr lang="en-US" sz="18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5029196" y="1023811"/>
        <a:ext cx="2315042" cy="2932982"/>
      </dsp:txXfrm>
    </dsp:sp>
    <dsp:sp modelId="{ADC7B3B5-4122-4F43-BCA3-D7500779245A}">
      <dsp:nvSpPr>
        <dsp:cNvPr id="0" name=""/>
        <dsp:cNvSpPr/>
      </dsp:nvSpPr>
      <dsp:spPr>
        <a:xfrm>
          <a:off x="7499669" y="0"/>
          <a:ext cx="2544003" cy="763200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Что ещё?</a:t>
          </a:r>
          <a:endParaRPr lang="en-US" sz="2800" kern="1200" dirty="0"/>
        </a:p>
      </dsp:txBody>
      <dsp:txXfrm>
        <a:off x="7728629" y="0"/>
        <a:ext cx="2086083" cy="763200"/>
      </dsp:txXfrm>
    </dsp:sp>
    <dsp:sp modelId="{859AF4D5-545E-4881-ADAF-1EF9A103C299}">
      <dsp:nvSpPr>
        <dsp:cNvPr id="0" name=""/>
        <dsp:cNvSpPr/>
      </dsp:nvSpPr>
      <dsp:spPr>
        <a:xfrm>
          <a:off x="7529603" y="1012700"/>
          <a:ext cx="2315042" cy="2959036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solidFill>
                <a:schemeClr val="accent1">
                  <a:lumMod val="50000"/>
                </a:schemeClr>
              </a:solidFill>
            </a:rPr>
            <a:t>Время создания записи в журнале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800" kern="1200" dirty="0">
            <a:solidFill>
              <a:schemeClr val="accent1">
                <a:lumMod val="50000"/>
              </a:schemeClr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solidFill>
                <a:schemeClr val="accent1">
                  <a:lumMod val="50000"/>
                </a:schemeClr>
              </a:solidFill>
            </a:rPr>
            <a:t>Запрос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accent1">
                <a:lumMod val="50000"/>
              </a:schemeClr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solidFill>
                <a:schemeClr val="accent1">
                  <a:lumMod val="50000"/>
                </a:schemeClr>
              </a:solidFill>
            </a:rPr>
            <a:t>Инфо о браузере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ru-RU" sz="1800" kern="1200" dirty="0">
              <a:solidFill>
                <a:schemeClr val="accent1">
                  <a:lumMod val="50000"/>
                </a:schemeClr>
              </a:solidFill>
            </a:rPr>
          </a:br>
          <a:r>
            <a:rPr lang="ru-RU" sz="1800" kern="1200" dirty="0">
              <a:solidFill>
                <a:schemeClr val="accent1">
                  <a:lumMod val="50000"/>
                </a:schemeClr>
              </a:solidFill>
            </a:rPr>
            <a:t>Куки и инфо о сессии</a:t>
          </a:r>
          <a:br>
            <a:rPr lang="ru-RU" sz="1800" kern="1200" dirty="0">
              <a:solidFill>
                <a:schemeClr val="accent1">
                  <a:lumMod val="50000"/>
                </a:schemeClr>
              </a:solidFill>
            </a:rPr>
          </a:br>
          <a:endParaRPr lang="en-US" sz="1800" kern="1200" dirty="0">
            <a:solidFill>
              <a:schemeClr val="accent1">
                <a:lumMod val="50000"/>
              </a:schemeClr>
            </a:solidFill>
          </a:endParaRPr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7529603" y="1012700"/>
        <a:ext cx="2315042" cy="29590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764CF-3664-45D0-9B27-4222DB1A6BA7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CD4AB-B9A2-4248-B31F-8EBC71546D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7E720-7243-402E-A0D4-CE3189C951A5}" type="datetimeFigureOut">
              <a:rPr lang="en-US" noProof="0" smtClean="0"/>
              <a:t>12/9/2021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E9C73-6CDE-45E2-97F8-E3C5308FA23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367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0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585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60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60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5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96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9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1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07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508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5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96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58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37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12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noProof="0" smtClean="0"/>
              <a:t>12/9/2021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1333641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400" y="246600"/>
            <a:ext cx="11725200" cy="63648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2488" y="2103438"/>
            <a:ext cx="5243512" cy="3748087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6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7.jp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Man in headphones with a laptop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ru-RU" dirty="0" err="1"/>
              <a:t>Логирование</a:t>
            </a:r>
            <a:r>
              <a:rPr lang="ru-RU" dirty="0"/>
              <a:t> и телеметрия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ru-RU" sz="24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n and woman discuss some document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338" y="331725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4563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Elasticsearch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1767" y="1388225"/>
            <a:ext cx="1101436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ES –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это масштабируемая утилита полнотекстового поиска и аналитики, которая позволяет быстро в режиме реального времени хранить, искать и анализировать большие объемы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Использует библиотеку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Apache Lucene</a:t>
            </a:r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Обеспечивает горизонтально масштабируемый поиск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Поддержка многопоточности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Автоматическая индексация новых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JSON-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объектов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Что такое Elasticsearch: история, архитектура, применение в Big Data">
            <a:extLst>
              <a:ext uri="{FF2B5EF4-FFF2-40B4-BE49-F238E27FC236}">
                <a16:creationId xmlns:a16="http://schemas.microsoft.com/office/drawing/2014/main" id="{609F0B56-B332-4FB7-BBAE-BDDB5BFBB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530" y="4092606"/>
            <a:ext cx="4848834" cy="220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387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n and woman discuss some document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338" y="331725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4563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Logstash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1767" y="1388225"/>
            <a:ext cx="1101436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err="1">
                <a:solidFill>
                  <a:schemeClr val="bg2">
                    <a:lumMod val="50000"/>
                  </a:schemeClr>
                </a:solidFill>
              </a:rPr>
              <a:t>Logstash</a:t>
            </a:r>
            <a:r>
              <a:rPr lang="ru-RU" sz="2800" dirty="0">
                <a:solidFill>
                  <a:schemeClr val="bg2">
                    <a:lumMod val="50000"/>
                  </a:schemeClr>
                </a:solidFill>
              </a:rPr>
              <a:t> — это инструмент для нормализации, фильтрации и сбора логов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50000"/>
                  </a:schemeClr>
                </a:solidFill>
              </a:rPr>
              <a:t>Может собирать данные из разных источников и отправлять нескольким адресатам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50000"/>
                  </a:schemeClr>
                </a:solidFill>
              </a:rPr>
              <a:t>Огромное количество встроенных фильтров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2" name="Picture 4" descr="Installing Logstash | Blog Bujarra.com">
            <a:extLst>
              <a:ext uri="{FF2B5EF4-FFF2-40B4-BE49-F238E27FC236}">
                <a16:creationId xmlns:a16="http://schemas.microsoft.com/office/drawing/2014/main" id="{772A51A1-6E11-4D92-BB73-7782FA0A7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944" y="3963566"/>
            <a:ext cx="3603187" cy="228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624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n and woman discuss some document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7670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4563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Kibana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1767" y="1388225"/>
            <a:ext cx="110143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2">
                    <a:lumMod val="50000"/>
                  </a:schemeClr>
                </a:solidFill>
              </a:rPr>
              <a:t>Kibana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 – это инструмент визуализации и изучения данных, который применяется для таких задач, как анализ журналов и временных рядов, мониторинг приложений и текущих процессов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Инструмент прост в использовании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Формирование отчётов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Dev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E6CD4-D048-4982-8D4B-57FC41A93838}"/>
              </a:ext>
            </a:extLst>
          </p:cNvPr>
          <p:cNvSpPr txBox="1"/>
          <p:nvPr/>
        </p:nvSpPr>
        <p:spPr>
          <a:xfrm>
            <a:off x="9969623" y="4767309"/>
            <a:ext cx="25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8C75D8-7C8E-450A-8196-79298D85B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755" y="4117491"/>
            <a:ext cx="5382376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24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Общая схема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85878-A9D4-489A-A01E-740778CD7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34" y="2014194"/>
            <a:ext cx="10612331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06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6" name="Content Placeholder 5" descr="Students grou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" y="10"/>
            <a:ext cx="12191982" cy="6857990"/>
          </a:xfrm>
          <a:prstGeom prst="rect">
            <a:avLst/>
          </a:prstGeom>
          <a:noFill/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Nunc viverra imperdiet enim. Fusce est. Vivamus a tellus.</a:t>
            </a:r>
          </a:p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Pellentesque habitant morbi tristique senectus et netus et malesuada fames ac turpis egestas. Proin pharetra nonummy pede. Mauris et orci.</a:t>
            </a:r>
          </a:p>
        </p:txBody>
      </p:sp>
    </p:spTree>
    <p:extLst>
      <p:ext uri="{BB962C8B-B14F-4D97-AF65-F5344CB8AC3E}">
        <p14:creationId xmlns:p14="http://schemas.microsoft.com/office/powerpoint/2010/main" val="1456442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People with laptops">
            <a:extLst>
              <a:ext uri="{FF2B5EF4-FFF2-40B4-BE49-F238E27FC236}">
                <a16:creationId xmlns:a16="http://schemas.microsoft.com/office/drawing/2014/main" id="{207ED264-415A-4EAC-861D-E08C035154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88F70F9-BF03-458B-85E9-14F5321281D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 lnSpcReduction="10000"/>
          </a:bodyPr>
          <a:lstStyle/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Lorem ipsum dolor sit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consectetuer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adipiscing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elit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. Maecenas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porttitor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congue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massa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Fusce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posuere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, magna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pulvinar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ultricies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purus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lectus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malesuada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libero, sit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commodo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magna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eros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quis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urna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Nunc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viverra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imperdiet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enim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Fusce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est.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Vivamus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tellus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Pellentesque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habitant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morbi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tristique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senectus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et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netus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et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malesuada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fames ac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turpis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egestas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Proin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pharetra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nonummy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pede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Mauris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et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orci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9858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5C2D8AE-2A51-43C9-93E8-4B377C69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994260"/>
            <a:ext cx="3161963" cy="1645920"/>
          </a:xfrm>
        </p:spPr>
        <p:txBody>
          <a:bodyPr/>
          <a:lstStyle/>
          <a:p>
            <a:r>
              <a:rPr lang="en-US" dirty="0"/>
              <a:t>Lorem Ipsum Text</a:t>
            </a:r>
          </a:p>
        </p:txBody>
      </p:sp>
      <p:pic>
        <p:nvPicPr>
          <p:cNvPr id="6" name="Content Placeholder 5" descr="Woman with a laptop">
            <a:extLst>
              <a:ext uri="{FF2B5EF4-FFF2-40B4-BE49-F238E27FC236}">
                <a16:creationId xmlns:a16="http://schemas.microsoft.com/office/drawing/2014/main" id="{56C2B6AD-A8A8-4F16-8F43-F9B26F1BF0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37876"/>
            <a:ext cx="7696800" cy="6382247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A1B00F9-CC1D-4C2D-B987-607685F3D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723668"/>
            <a:ext cx="3161963" cy="3606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en-US" dirty="0"/>
              <a:t>Lorem ipsum dolor sit amet, consectetuer adipiscing elit. Maecenas porttitor congue massa. Nunc viverra imperdiet enim. Fusce est. Vivamus a tellus. Pellentesque habitant morbi tristique senectus et netus et malesuada fames ac turpis egestas. Proin pharetra nonummy pede. Mauris et orci.</a:t>
            </a:r>
          </a:p>
        </p:txBody>
      </p:sp>
    </p:spTree>
    <p:extLst>
      <p:ext uri="{BB962C8B-B14F-4D97-AF65-F5344CB8AC3E}">
        <p14:creationId xmlns:p14="http://schemas.microsoft.com/office/powerpoint/2010/main" val="44020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Placeholder 9" descr="Laptop and notebook on the table">
            <a:extLst>
              <a:ext uri="{FF2B5EF4-FFF2-40B4-BE49-F238E27FC236}">
                <a16:creationId xmlns:a16="http://schemas.microsoft.com/office/drawing/2014/main" id="{201D9675-DFD6-4198-A186-4B82257CEE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10"/>
            <a:ext cx="12191982" cy="685799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AD4937-CA34-4C89-9BAF-9E011BE5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55" y="2350017"/>
            <a:ext cx="4775075" cy="1630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4B761-DD6A-43A0-8600-88D390E1E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6055" y="3990546"/>
            <a:ext cx="4775075" cy="55965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spc="80" dirty="0">
                <a:solidFill>
                  <a:schemeClr val="tx1">
                    <a:lumMod val="7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</p:spTree>
    <p:extLst>
      <p:ext uri="{BB962C8B-B14F-4D97-AF65-F5344CB8AC3E}">
        <p14:creationId xmlns:p14="http://schemas.microsoft.com/office/powerpoint/2010/main" val="1103380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oup of people work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Структура презентации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A1342CC9-B5BC-4EE6-A03F-6501ED7CC4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3845211"/>
              </p:ext>
            </p:extLst>
          </p:nvPr>
        </p:nvGraphicFramePr>
        <p:xfrm>
          <a:off x="685799" y="2037524"/>
          <a:ext cx="10817088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7300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 descr="Young man is writing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800" dirty="0">
                <a:solidFill>
                  <a:schemeClr val="bg2">
                    <a:lumMod val="50000"/>
                  </a:schemeClr>
                </a:solidFill>
              </a:rPr>
              <a:t>Часть 1</a:t>
            </a: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D4A91-7AB8-40C3-9C11-950FF5FC7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4043" y="2538920"/>
            <a:ext cx="4602152" cy="348006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chemeClr val="bg2">
                    <a:lumMod val="50000"/>
                  </a:schemeClr>
                </a:solidFill>
              </a:rPr>
              <a:t>Вы узнаете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Что такое «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логирование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»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Для чего используется информация из логов</a:t>
            </a: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Что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логировать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Основные требования по выбору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фреймворка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для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логирования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79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n shows something on the laptop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238125"/>
            <a:ext cx="7759932" cy="63817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515389"/>
            <a:ext cx="3144774" cy="5630577"/>
          </a:xfrm>
        </p:spPr>
        <p:txBody>
          <a:bodyPr>
            <a:normAutofit/>
          </a:bodyPr>
          <a:lstStyle/>
          <a:p>
            <a:pPr marL="216000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chemeClr val="bg2">
                    <a:lumMod val="50000"/>
                  </a:schemeClr>
                </a:solidFill>
              </a:rPr>
              <a:t>Логирование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 – процесс записи лог-файлов.</a:t>
            </a:r>
          </a:p>
          <a:p>
            <a:pPr marL="216000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2">
                    <a:lumMod val="50000"/>
                  </a:schemeClr>
                </a:solidFill>
              </a:rPr>
              <a:t>Лог-файл (лог)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– это файл, содержащий информацию об определённых действиях пользователя или программы.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17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eople discuss some documents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7670"/>
            <a:ext cx="11725200" cy="63626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8" y="642594"/>
            <a:ext cx="10272712" cy="1371600"/>
          </a:xfrm>
        </p:spPr>
        <p:txBody>
          <a:bodyPr/>
          <a:lstStyle/>
          <a:p>
            <a:r>
              <a:rPr lang="ru-RU" dirty="0"/>
              <a:t>Использование информации из логов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Picture Placeholder 14" descr="Man and woman discuss something">
            <a:extLst>
              <a:ext uri="{FF2B5EF4-FFF2-40B4-BE49-F238E27FC236}">
                <a16:creationId xmlns:a16="http://schemas.microsoft.com/office/drawing/2014/main" id="{C19A2066-8A0C-4F7D-949C-5ABD4C7095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488" y="2107518"/>
            <a:ext cx="5243512" cy="3739927"/>
          </a:xfrm>
        </p:spPr>
      </p:pic>
      <p:graphicFrame>
        <p:nvGraphicFramePr>
          <p:cNvPr id="13" name="Content Placeholder 14" descr="SmartArt object">
            <a:extLst>
              <a:ext uri="{FF2B5EF4-FFF2-40B4-BE49-F238E27FC236}">
                <a16:creationId xmlns:a16="http://schemas.microsoft.com/office/drawing/2014/main" id="{DDF6050D-62DF-4914-93B9-C337839FF3B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7268505"/>
              </p:ext>
            </p:extLst>
          </p:nvPr>
        </p:nvGraphicFramePr>
        <p:xfrm>
          <a:off x="6461125" y="2103438"/>
          <a:ext cx="4664075" cy="3748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1261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121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4000" dirty="0">
                <a:solidFill>
                  <a:schemeClr val="bg2">
                    <a:lumMod val="50000"/>
                  </a:schemeClr>
                </a:solidFill>
              </a:rPr>
              <a:t>Что </a:t>
            </a:r>
            <a:r>
              <a:rPr lang="ru-RU" sz="4000" dirty="0" err="1">
                <a:solidFill>
                  <a:schemeClr val="bg2">
                    <a:lumMod val="50000"/>
                  </a:schemeClr>
                </a:solidFill>
              </a:rPr>
              <a:t>логировать</a:t>
            </a:r>
            <a:r>
              <a:rPr lang="ru-RU" sz="4000" dirty="0">
                <a:solidFill>
                  <a:schemeClr val="bg2">
                    <a:lumMod val="50000"/>
                  </a:schemeClr>
                </a:solidFill>
              </a:rPr>
              <a:t> (на примере ошибки)?</a:t>
            </a:r>
            <a:endParaRPr 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7" name="Content Placeholder 4" descr="Smartart Placeholder">
            <a:extLst>
              <a:ext uri="{FF2B5EF4-FFF2-40B4-BE49-F238E27FC236}">
                <a16:creationId xmlns:a16="http://schemas.microsoft.com/office/drawing/2014/main" id="{E9190C4C-2B7F-4FE9-96C7-83E23481C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437536"/>
              </p:ext>
            </p:extLst>
          </p:nvPr>
        </p:nvGraphicFramePr>
        <p:xfrm>
          <a:off x="1066800" y="1454727"/>
          <a:ext cx="10058400" cy="4498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782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Young man with the lapto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" y="0"/>
            <a:ext cx="6391275" cy="6858000"/>
          </a:xfrm>
          <a:prstGeom prst="rect">
            <a:avLst/>
          </a:prstGeom>
          <a:noFill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7986" y="272608"/>
            <a:ext cx="464855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600" dirty="0">
                <a:solidFill>
                  <a:schemeClr val="bg2">
                    <a:lumMod val="50000"/>
                  </a:schemeClr>
                </a:solidFill>
              </a:rPr>
              <a:t>Идеальный </a:t>
            </a:r>
            <a:r>
              <a:rPr lang="ru-RU" sz="3600" dirty="0" err="1">
                <a:solidFill>
                  <a:schemeClr val="bg2">
                    <a:lumMod val="50000"/>
                  </a:schemeClr>
                </a:solidFill>
              </a:rPr>
              <a:t>фреймворк</a:t>
            </a: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321" y="1463039"/>
            <a:ext cx="4336421" cy="4838007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Минимум вмешательства в код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Сохранение деталей ошибки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Фокус разработчика не смещается с бизнес-логики на построение системы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логирования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Изменение места хранения логов не требует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больши́х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изменений.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Поддержка унифицированного стандарта логирования для различных платформ.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Конфигурация под различные среды (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production, development)</a:t>
            </a: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endParaRPr lang="ru-RU" dirty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ru-RU" sz="6600" dirty="0">
                <a:solidFill>
                  <a:schemeClr val="bg2">
                    <a:lumMod val="50000"/>
                  </a:schemeClr>
                </a:solidFill>
              </a:rPr>
              <a:t>▼</a:t>
            </a:r>
            <a:endParaRPr lang="en-US" sz="6600" dirty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en-US" sz="4300" dirty="0" err="1">
                <a:solidFill>
                  <a:schemeClr val="bg2">
                    <a:lumMod val="50000"/>
                  </a:schemeClr>
                </a:solidFill>
              </a:rPr>
              <a:t>Serilog</a:t>
            </a:r>
            <a:endParaRPr lang="en-US" sz="43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32" name="Picture 8" descr="GitHub - serilog/serilog: Simple .NET logging with fully-structured ev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596" y="4770351"/>
            <a:ext cx="1184452" cy="118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1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n and woman discuss some document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461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Часть 2.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Serilog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331" y="1408028"/>
            <a:ext cx="109644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Уровни: 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Verbose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Debug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Information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Warning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Error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Fatal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Структурное </a:t>
            </a:r>
            <a:br>
              <a:rPr lang="en-US" sz="24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2400" dirty="0" err="1">
                <a:solidFill>
                  <a:schemeClr val="bg2">
                    <a:lumMod val="50000"/>
                  </a:schemeClr>
                </a:solidFill>
              </a:rPr>
              <a:t>логирование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Enrichers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Sinks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Sub-logging</a:t>
            </a:r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095" y="1466217"/>
            <a:ext cx="7612723" cy="414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43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Students discuss something">
            <a:extLst>
              <a:ext uri="{FF2B5EF4-FFF2-40B4-BE49-F238E27FC236}">
                <a16:creationId xmlns:a16="http://schemas.microsoft.com/office/drawing/2014/main" id="{1EF7692A-5CA9-4710-B9F3-81C8F9C643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69BAC94-6EE6-4C8D-8140-D4B8F6CF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0014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Часть 3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ELK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19435" y="2177933"/>
            <a:ext cx="4435981" cy="357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077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4_Win32_MO - v4" id="{2AE1B83A-9721-4EF8-B275-2624D019C8C0}" vid="{8CDF83C5-BCF3-42CE-9DDC-151D6253CC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F5E4A76-0180-4CD0-B081-82F74A336136}">
  <ds:schemaRefs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Teach a course presentation</Template>
  <TotalTime>0</TotalTime>
  <Words>544</Words>
  <Application>Microsoft Office PowerPoint</Application>
  <PresentationFormat>Widescreen</PresentationFormat>
  <Paragraphs>120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Garamond</vt:lpstr>
      <vt:lpstr>SavonVTI</vt:lpstr>
      <vt:lpstr>Логирование и телеметрия</vt:lpstr>
      <vt:lpstr>Структура презентации</vt:lpstr>
      <vt:lpstr>Часть 1</vt:lpstr>
      <vt:lpstr>PowerPoint Presentation</vt:lpstr>
      <vt:lpstr>Использование информации из логов</vt:lpstr>
      <vt:lpstr>Что логировать (на примере ошибки)?</vt:lpstr>
      <vt:lpstr>Идеальный фреймворк</vt:lpstr>
      <vt:lpstr>Часть 2. Serilog</vt:lpstr>
      <vt:lpstr>Часть 3. ELK</vt:lpstr>
      <vt:lpstr>Elasticsearch</vt:lpstr>
      <vt:lpstr>Logstash</vt:lpstr>
      <vt:lpstr>Kibana</vt:lpstr>
      <vt:lpstr>Общая схема</vt:lpstr>
      <vt:lpstr>Lorem Ipsum Dolor</vt:lpstr>
      <vt:lpstr>Lorem Ipsum</vt:lpstr>
      <vt:lpstr>Lorem Ipsum Text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2021-11-25T11:30:12Z</dcterms:created>
  <dcterms:modified xsi:type="dcterms:W3CDTF">2021-12-09T16:19:10Z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